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
  </p:notesMasterIdLst>
  <p:sldIdLst>
    <p:sldId id="257" r:id="rId2"/>
    <p:sldId id="261" r:id="rId3"/>
    <p:sldId id="262" r:id="rId4"/>
  </p:sldIdLst>
  <p:sldSz cx="7556500" cy="10693400"/>
  <p:notesSz cx="6797675" cy="9926638"/>
  <p:embeddedFontLst>
    <p:embeddedFont>
      <p:font typeface="Calibri" panose="020F0502020204030204" pitchFamily="34" charset="0"/>
      <p:regular r:id="rId6"/>
      <p:bold r:id="rId7"/>
      <p:italic r:id="rId8"/>
      <p:boldItalic r:id="rId9"/>
    </p:embeddedFont>
    <p:embeddedFont>
      <p:font typeface="微軟正黑體" panose="020B0604030504040204" pitchFamily="34" charset="-120"/>
      <p:regular r:id="rId10"/>
      <p:bold r:id="rId11"/>
    </p:embeddedFont>
  </p:embeddedFontLst>
  <p:defaultTextStyle>
    <a:defPPr>
      <a:defRPr lang="en-US"/>
    </a:defPPr>
    <a:lvl1pPr marL="0" algn="l" defTabSz="872683" rtl="0" eaLnBrk="1" latinLnBrk="0" hangingPunct="1">
      <a:defRPr sz="1718" kern="1200">
        <a:solidFill>
          <a:schemeClr val="tx1"/>
        </a:solidFill>
        <a:latin typeface="+mn-lt"/>
        <a:ea typeface="+mn-ea"/>
        <a:cs typeface="+mn-cs"/>
      </a:defRPr>
    </a:lvl1pPr>
    <a:lvl2pPr marL="436341" algn="l" defTabSz="872683" rtl="0" eaLnBrk="1" latinLnBrk="0" hangingPunct="1">
      <a:defRPr sz="1718" kern="1200">
        <a:solidFill>
          <a:schemeClr val="tx1"/>
        </a:solidFill>
        <a:latin typeface="+mn-lt"/>
        <a:ea typeface="+mn-ea"/>
        <a:cs typeface="+mn-cs"/>
      </a:defRPr>
    </a:lvl2pPr>
    <a:lvl3pPr marL="872683" algn="l" defTabSz="872683" rtl="0" eaLnBrk="1" latinLnBrk="0" hangingPunct="1">
      <a:defRPr sz="1718" kern="1200">
        <a:solidFill>
          <a:schemeClr val="tx1"/>
        </a:solidFill>
        <a:latin typeface="+mn-lt"/>
        <a:ea typeface="+mn-ea"/>
        <a:cs typeface="+mn-cs"/>
      </a:defRPr>
    </a:lvl3pPr>
    <a:lvl4pPr marL="1309024" algn="l" defTabSz="872683" rtl="0" eaLnBrk="1" latinLnBrk="0" hangingPunct="1">
      <a:defRPr sz="1718" kern="1200">
        <a:solidFill>
          <a:schemeClr val="tx1"/>
        </a:solidFill>
        <a:latin typeface="+mn-lt"/>
        <a:ea typeface="+mn-ea"/>
        <a:cs typeface="+mn-cs"/>
      </a:defRPr>
    </a:lvl4pPr>
    <a:lvl5pPr marL="1745367" algn="l" defTabSz="872683" rtl="0" eaLnBrk="1" latinLnBrk="0" hangingPunct="1">
      <a:defRPr sz="1718" kern="1200">
        <a:solidFill>
          <a:schemeClr val="tx1"/>
        </a:solidFill>
        <a:latin typeface="+mn-lt"/>
        <a:ea typeface="+mn-ea"/>
        <a:cs typeface="+mn-cs"/>
      </a:defRPr>
    </a:lvl5pPr>
    <a:lvl6pPr marL="2181707" algn="l" defTabSz="872683" rtl="0" eaLnBrk="1" latinLnBrk="0" hangingPunct="1">
      <a:defRPr sz="1718" kern="1200">
        <a:solidFill>
          <a:schemeClr val="tx1"/>
        </a:solidFill>
        <a:latin typeface="+mn-lt"/>
        <a:ea typeface="+mn-ea"/>
        <a:cs typeface="+mn-cs"/>
      </a:defRPr>
    </a:lvl6pPr>
    <a:lvl7pPr marL="2618049" algn="l" defTabSz="872683" rtl="0" eaLnBrk="1" latinLnBrk="0" hangingPunct="1">
      <a:defRPr sz="1718" kern="1200">
        <a:solidFill>
          <a:schemeClr val="tx1"/>
        </a:solidFill>
        <a:latin typeface="+mn-lt"/>
        <a:ea typeface="+mn-ea"/>
        <a:cs typeface="+mn-cs"/>
      </a:defRPr>
    </a:lvl7pPr>
    <a:lvl8pPr marL="3054390" algn="l" defTabSz="872683" rtl="0" eaLnBrk="1" latinLnBrk="0" hangingPunct="1">
      <a:defRPr sz="1718" kern="1200">
        <a:solidFill>
          <a:schemeClr val="tx1"/>
        </a:solidFill>
        <a:latin typeface="+mn-lt"/>
        <a:ea typeface="+mn-ea"/>
        <a:cs typeface="+mn-cs"/>
      </a:defRPr>
    </a:lvl8pPr>
    <a:lvl9pPr marL="3490732" algn="l" defTabSz="872683" rtl="0" eaLnBrk="1" latinLnBrk="0" hangingPunct="1">
      <a:defRPr sz="1718"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F1FA25ED-DAD1-4415-98BA-F2A8D1663336}">
          <p14:sldIdLst>
            <p14:sldId id="257"/>
            <p14:sldId id="261"/>
            <p14:sldId id="26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89" autoAdjust="0"/>
    <p:restoredTop sz="94622" autoAdjust="0"/>
  </p:normalViewPr>
  <p:slideViewPr>
    <p:cSldViewPr>
      <p:cViewPr varScale="1">
        <p:scale>
          <a:sx n="53" d="100"/>
          <a:sy n="53" d="100"/>
        </p:scale>
        <p:origin x="2933" y="77"/>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5" Type="http://schemas.openxmlformats.org/officeDocument/2006/relationships/tableStyles" Target="tableStyles.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DF7F0FE-B6FE-45B3-8DD1-DCBC40ED231A}" type="datetimeFigureOut">
              <a:rPr lang="zh-TW" altLang="en-US" smtClean="0"/>
              <a:t>2022/9/1</a:t>
            </a:fld>
            <a:endParaRPr lang="zh-TW" altLang="en-US"/>
          </a:p>
        </p:txBody>
      </p:sp>
      <p:sp>
        <p:nvSpPr>
          <p:cNvPr id="4" name="投影片圖像版面配置區 3"/>
          <p:cNvSpPr>
            <a:spLocks noGrp="1" noRot="1" noChangeAspect="1"/>
          </p:cNvSpPr>
          <p:nvPr>
            <p:ph type="sldImg" idx="2"/>
          </p:nvPr>
        </p:nvSpPr>
        <p:spPr>
          <a:xfrm>
            <a:off x="2216150" y="1241425"/>
            <a:ext cx="2365375" cy="3349625"/>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905ACFC-8FCC-497C-8D67-60CCB555F514}" type="slidenum">
              <a:rPr lang="zh-TW" altLang="en-US" smtClean="0"/>
              <a:t>‹#›</a:t>
            </a:fld>
            <a:endParaRPr lang="zh-TW" altLang="en-US"/>
          </a:p>
        </p:txBody>
      </p:sp>
    </p:spTree>
    <p:extLst>
      <p:ext uri="{BB962C8B-B14F-4D97-AF65-F5344CB8AC3E}">
        <p14:creationId xmlns:p14="http://schemas.microsoft.com/office/powerpoint/2010/main" val="619113418"/>
      </p:ext>
    </p:extLst>
  </p:cSld>
  <p:clrMap bg1="lt1" tx1="dk1" bg2="lt2" tx2="dk2" accent1="accent1" accent2="accent2" accent3="accent3" accent4="accent4" accent5="accent5" accent6="accent6" hlink="hlink" folHlink="folHlink"/>
  <p:notesStyle>
    <a:lvl1pPr marL="0" algn="l" defTabSz="872683" rtl="0" eaLnBrk="1" latinLnBrk="0" hangingPunct="1">
      <a:defRPr sz="1145" kern="1200">
        <a:solidFill>
          <a:schemeClr val="tx1"/>
        </a:solidFill>
        <a:latin typeface="+mn-lt"/>
        <a:ea typeface="+mn-ea"/>
        <a:cs typeface="+mn-cs"/>
      </a:defRPr>
    </a:lvl1pPr>
    <a:lvl2pPr marL="436341" algn="l" defTabSz="872683" rtl="0" eaLnBrk="1" latinLnBrk="0" hangingPunct="1">
      <a:defRPr sz="1145" kern="1200">
        <a:solidFill>
          <a:schemeClr val="tx1"/>
        </a:solidFill>
        <a:latin typeface="+mn-lt"/>
        <a:ea typeface="+mn-ea"/>
        <a:cs typeface="+mn-cs"/>
      </a:defRPr>
    </a:lvl2pPr>
    <a:lvl3pPr marL="872683" algn="l" defTabSz="872683" rtl="0" eaLnBrk="1" latinLnBrk="0" hangingPunct="1">
      <a:defRPr sz="1145" kern="1200">
        <a:solidFill>
          <a:schemeClr val="tx1"/>
        </a:solidFill>
        <a:latin typeface="+mn-lt"/>
        <a:ea typeface="+mn-ea"/>
        <a:cs typeface="+mn-cs"/>
      </a:defRPr>
    </a:lvl3pPr>
    <a:lvl4pPr marL="1309024" algn="l" defTabSz="872683" rtl="0" eaLnBrk="1" latinLnBrk="0" hangingPunct="1">
      <a:defRPr sz="1145" kern="1200">
        <a:solidFill>
          <a:schemeClr val="tx1"/>
        </a:solidFill>
        <a:latin typeface="+mn-lt"/>
        <a:ea typeface="+mn-ea"/>
        <a:cs typeface="+mn-cs"/>
      </a:defRPr>
    </a:lvl4pPr>
    <a:lvl5pPr marL="1745367" algn="l" defTabSz="872683" rtl="0" eaLnBrk="1" latinLnBrk="0" hangingPunct="1">
      <a:defRPr sz="1145" kern="1200">
        <a:solidFill>
          <a:schemeClr val="tx1"/>
        </a:solidFill>
        <a:latin typeface="+mn-lt"/>
        <a:ea typeface="+mn-ea"/>
        <a:cs typeface="+mn-cs"/>
      </a:defRPr>
    </a:lvl5pPr>
    <a:lvl6pPr marL="2181707" algn="l" defTabSz="872683" rtl="0" eaLnBrk="1" latinLnBrk="0" hangingPunct="1">
      <a:defRPr sz="1145" kern="1200">
        <a:solidFill>
          <a:schemeClr val="tx1"/>
        </a:solidFill>
        <a:latin typeface="+mn-lt"/>
        <a:ea typeface="+mn-ea"/>
        <a:cs typeface="+mn-cs"/>
      </a:defRPr>
    </a:lvl6pPr>
    <a:lvl7pPr marL="2618049" algn="l" defTabSz="872683" rtl="0" eaLnBrk="1" latinLnBrk="0" hangingPunct="1">
      <a:defRPr sz="1145" kern="1200">
        <a:solidFill>
          <a:schemeClr val="tx1"/>
        </a:solidFill>
        <a:latin typeface="+mn-lt"/>
        <a:ea typeface="+mn-ea"/>
        <a:cs typeface="+mn-cs"/>
      </a:defRPr>
    </a:lvl7pPr>
    <a:lvl8pPr marL="3054390" algn="l" defTabSz="872683" rtl="0" eaLnBrk="1" latinLnBrk="0" hangingPunct="1">
      <a:defRPr sz="1145" kern="1200">
        <a:solidFill>
          <a:schemeClr val="tx1"/>
        </a:solidFill>
        <a:latin typeface="+mn-lt"/>
        <a:ea typeface="+mn-ea"/>
        <a:cs typeface="+mn-cs"/>
      </a:defRPr>
    </a:lvl8pPr>
    <a:lvl9pPr marL="3490732" algn="l" defTabSz="872683" rtl="0" eaLnBrk="1" latinLnBrk="0" hangingPunct="1">
      <a:defRPr sz="114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905ACFC-8FCC-497C-8D67-60CCB555F514}" type="slidenum">
              <a:rPr lang="zh-TW" altLang="en-US" smtClean="0"/>
              <a:t>2</a:t>
            </a:fld>
            <a:endParaRPr lang="zh-TW" altLang="en-US"/>
          </a:p>
        </p:txBody>
      </p:sp>
    </p:spTree>
    <p:extLst>
      <p:ext uri="{BB962C8B-B14F-4D97-AF65-F5344CB8AC3E}">
        <p14:creationId xmlns:p14="http://schemas.microsoft.com/office/powerpoint/2010/main" val="149235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3" y="213043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3" y="3886203"/>
            <a:ext cx="6400800" cy="1752599"/>
          </a:xfrm>
        </p:spPr>
        <p:txBody>
          <a:bodyPr/>
          <a:lstStyle>
            <a:lvl1pPr marL="0" indent="0" algn="ctr">
              <a:buNone/>
              <a:defRPr>
                <a:solidFill>
                  <a:schemeClr val="tx1">
                    <a:tint val="75000"/>
                  </a:schemeClr>
                </a:solidFill>
              </a:defRPr>
            </a:lvl1pPr>
            <a:lvl2pPr marL="457211" indent="0" algn="ctr">
              <a:buNone/>
              <a:defRPr>
                <a:solidFill>
                  <a:schemeClr val="tx1">
                    <a:tint val="75000"/>
                  </a:schemeClr>
                </a:solidFill>
              </a:defRPr>
            </a:lvl2pPr>
            <a:lvl3pPr marL="914421" indent="0" algn="ctr">
              <a:buNone/>
              <a:defRPr>
                <a:solidFill>
                  <a:schemeClr val="tx1">
                    <a:tint val="75000"/>
                  </a:schemeClr>
                </a:solidFill>
              </a:defRPr>
            </a:lvl3pPr>
            <a:lvl4pPr marL="1371632" indent="0" algn="ctr">
              <a:buNone/>
              <a:defRPr>
                <a:solidFill>
                  <a:schemeClr val="tx1">
                    <a:tint val="75000"/>
                  </a:schemeClr>
                </a:solidFill>
              </a:defRPr>
            </a:lvl4pPr>
            <a:lvl5pPr marL="1828841" indent="0" algn="ctr">
              <a:buNone/>
              <a:defRPr>
                <a:solidFill>
                  <a:schemeClr val="tx1">
                    <a:tint val="75000"/>
                  </a:schemeClr>
                </a:solidFill>
              </a:defRPr>
            </a:lvl5pPr>
            <a:lvl6pPr marL="2286052" indent="0" algn="ctr">
              <a:buNone/>
              <a:defRPr>
                <a:solidFill>
                  <a:schemeClr val="tx1">
                    <a:tint val="75000"/>
                  </a:schemeClr>
                </a:solidFill>
              </a:defRPr>
            </a:lvl6pPr>
            <a:lvl7pPr marL="2743264" indent="0" algn="ctr">
              <a:buNone/>
              <a:defRPr>
                <a:solidFill>
                  <a:schemeClr val="tx1">
                    <a:tint val="75000"/>
                  </a:schemeClr>
                </a:solidFill>
              </a:defRPr>
            </a:lvl7pPr>
            <a:lvl8pPr marL="3200473" indent="0" algn="ctr">
              <a:buNone/>
              <a:defRPr>
                <a:solidFill>
                  <a:schemeClr val="tx1">
                    <a:tint val="75000"/>
                  </a:schemeClr>
                </a:solidFill>
              </a:defRPr>
            </a:lvl8pPr>
            <a:lvl9pPr marL="365768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5" y="2906715"/>
            <a:ext cx="7772400" cy="1500187"/>
          </a:xfrm>
        </p:spPr>
        <p:txBody>
          <a:bodyPr anchor="b"/>
          <a:lstStyle>
            <a:lvl1pPr marL="0" indent="0">
              <a:buNone/>
              <a:defRPr sz="2000">
                <a:solidFill>
                  <a:schemeClr val="tx1">
                    <a:tint val="75000"/>
                  </a:schemeClr>
                </a:solidFill>
              </a:defRPr>
            </a:lvl1pPr>
            <a:lvl2pPr marL="457211" indent="0">
              <a:buNone/>
              <a:defRPr sz="1800">
                <a:solidFill>
                  <a:schemeClr val="tx1">
                    <a:tint val="75000"/>
                  </a:schemeClr>
                </a:solidFill>
              </a:defRPr>
            </a:lvl2pPr>
            <a:lvl3pPr marL="914421" indent="0">
              <a:buNone/>
              <a:defRPr sz="1600">
                <a:solidFill>
                  <a:schemeClr val="tx1">
                    <a:tint val="75000"/>
                  </a:schemeClr>
                </a:solidFill>
              </a:defRPr>
            </a:lvl3pPr>
            <a:lvl4pPr marL="1371632" indent="0">
              <a:buNone/>
              <a:defRPr sz="1400">
                <a:solidFill>
                  <a:schemeClr val="tx1">
                    <a:tint val="75000"/>
                  </a:schemeClr>
                </a:solidFill>
              </a:defRPr>
            </a:lvl4pPr>
            <a:lvl5pPr marL="1828841" indent="0">
              <a:buNone/>
              <a:defRPr sz="1400">
                <a:solidFill>
                  <a:schemeClr val="tx1">
                    <a:tint val="75000"/>
                  </a:schemeClr>
                </a:solidFill>
              </a:defRPr>
            </a:lvl5pPr>
            <a:lvl6pPr marL="2286052" indent="0">
              <a:buNone/>
              <a:defRPr sz="1400">
                <a:solidFill>
                  <a:schemeClr val="tx1">
                    <a:tint val="75000"/>
                  </a:schemeClr>
                </a:solidFill>
              </a:defRPr>
            </a:lvl6pPr>
            <a:lvl7pPr marL="2743264" indent="0">
              <a:buNone/>
              <a:defRPr sz="1400">
                <a:solidFill>
                  <a:schemeClr val="tx1">
                    <a:tint val="75000"/>
                  </a:schemeClr>
                </a:solidFill>
              </a:defRPr>
            </a:lvl7pPr>
            <a:lvl8pPr marL="3200473" indent="0">
              <a:buNone/>
              <a:defRPr sz="1400">
                <a:solidFill>
                  <a:schemeClr val="tx1">
                    <a:tint val="75000"/>
                  </a:schemeClr>
                </a:solidFill>
              </a:defRPr>
            </a:lvl8pPr>
            <a:lvl9pPr marL="365768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199"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5"/>
            <a:ext cx="4040188" cy="639762"/>
          </a:xfrm>
        </p:spPr>
        <p:txBody>
          <a:bodyPr anchor="b"/>
          <a:lstStyle>
            <a:lvl1pPr marL="0" indent="0">
              <a:buNone/>
              <a:defRPr sz="2400" b="1"/>
            </a:lvl1pPr>
            <a:lvl2pPr marL="457211" indent="0">
              <a:buNone/>
              <a:defRPr sz="2000" b="1"/>
            </a:lvl2pPr>
            <a:lvl3pPr marL="914421" indent="0">
              <a:buNone/>
              <a:defRPr sz="1800" b="1"/>
            </a:lvl3pPr>
            <a:lvl4pPr marL="1371632" indent="0">
              <a:buNone/>
              <a:defRPr sz="1600" b="1"/>
            </a:lvl4pPr>
            <a:lvl5pPr marL="1828841" indent="0">
              <a:buNone/>
              <a:defRPr sz="1600" b="1"/>
            </a:lvl5pPr>
            <a:lvl6pPr marL="2286052" indent="0">
              <a:buNone/>
              <a:defRPr sz="1600" b="1"/>
            </a:lvl6pPr>
            <a:lvl7pPr marL="2743264" indent="0">
              <a:buNone/>
              <a:defRPr sz="1600" b="1"/>
            </a:lvl7pPr>
            <a:lvl8pPr marL="3200473" indent="0">
              <a:buNone/>
              <a:defRPr sz="1600" b="1"/>
            </a:lvl8pPr>
            <a:lvl9pPr marL="365768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5"/>
            <a:ext cx="4041776" cy="639762"/>
          </a:xfrm>
        </p:spPr>
        <p:txBody>
          <a:bodyPr anchor="b"/>
          <a:lstStyle>
            <a:lvl1pPr marL="0" indent="0">
              <a:buNone/>
              <a:defRPr sz="2400" b="1"/>
            </a:lvl1pPr>
            <a:lvl2pPr marL="457211" indent="0">
              <a:buNone/>
              <a:defRPr sz="2000" b="1"/>
            </a:lvl2pPr>
            <a:lvl3pPr marL="914421" indent="0">
              <a:buNone/>
              <a:defRPr sz="1800" b="1"/>
            </a:lvl3pPr>
            <a:lvl4pPr marL="1371632" indent="0">
              <a:buNone/>
              <a:defRPr sz="1600" b="1"/>
            </a:lvl4pPr>
            <a:lvl5pPr marL="1828841" indent="0">
              <a:buNone/>
              <a:defRPr sz="1600" b="1"/>
            </a:lvl5pPr>
            <a:lvl6pPr marL="2286052" indent="0">
              <a:buNone/>
              <a:defRPr sz="1600" b="1"/>
            </a:lvl6pPr>
            <a:lvl7pPr marL="2743264" indent="0">
              <a:buNone/>
              <a:defRPr sz="1600" b="1"/>
            </a:lvl7pPr>
            <a:lvl8pPr marL="3200473" indent="0">
              <a:buNone/>
              <a:defRPr sz="1600" b="1"/>
            </a:lvl8pPr>
            <a:lvl9pPr marL="365768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6" cy="39512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3"/>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2" y="273056"/>
            <a:ext cx="5111750" cy="58531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2"/>
            <a:ext cx="3008313" cy="4691063"/>
          </a:xfrm>
        </p:spPr>
        <p:txBody>
          <a:bodyPr/>
          <a:lstStyle>
            <a:lvl1pPr marL="0" indent="0">
              <a:buNone/>
              <a:defRPr sz="1400"/>
            </a:lvl1pPr>
            <a:lvl2pPr marL="457211" indent="0">
              <a:buNone/>
              <a:defRPr sz="1200"/>
            </a:lvl2pPr>
            <a:lvl3pPr marL="914421" indent="0">
              <a:buNone/>
              <a:defRPr sz="1000"/>
            </a:lvl3pPr>
            <a:lvl4pPr marL="1371632" indent="0">
              <a:buNone/>
              <a:defRPr sz="900"/>
            </a:lvl4pPr>
            <a:lvl5pPr marL="1828841" indent="0">
              <a:buNone/>
              <a:defRPr sz="900"/>
            </a:lvl5pPr>
            <a:lvl6pPr marL="2286052" indent="0">
              <a:buNone/>
              <a:defRPr sz="900"/>
            </a:lvl6pPr>
            <a:lvl7pPr marL="2743264" indent="0">
              <a:buNone/>
              <a:defRPr sz="900"/>
            </a:lvl7pPr>
            <a:lvl8pPr marL="3200473" indent="0">
              <a:buNone/>
              <a:defRPr sz="900"/>
            </a:lvl8pPr>
            <a:lvl9pPr marL="365768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11" indent="0">
              <a:buNone/>
              <a:defRPr sz="2800"/>
            </a:lvl2pPr>
            <a:lvl3pPr marL="914421" indent="0">
              <a:buNone/>
              <a:defRPr sz="2400"/>
            </a:lvl3pPr>
            <a:lvl4pPr marL="1371632" indent="0">
              <a:buNone/>
              <a:defRPr sz="2000"/>
            </a:lvl4pPr>
            <a:lvl5pPr marL="1828841" indent="0">
              <a:buNone/>
              <a:defRPr sz="2000"/>
            </a:lvl5pPr>
            <a:lvl6pPr marL="2286052" indent="0">
              <a:buNone/>
              <a:defRPr sz="2000"/>
            </a:lvl6pPr>
            <a:lvl7pPr marL="2743264" indent="0">
              <a:buNone/>
              <a:defRPr sz="2000"/>
            </a:lvl7pPr>
            <a:lvl8pPr marL="3200473" indent="0">
              <a:buNone/>
              <a:defRPr sz="2000"/>
            </a:lvl8pPr>
            <a:lvl9pPr marL="3657684" indent="0">
              <a:buNone/>
              <a:defRPr sz="2000"/>
            </a:lvl9pPr>
          </a:lstStyle>
          <a:p>
            <a:endParaRPr lang="en-US"/>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7211" indent="0">
              <a:buNone/>
              <a:defRPr sz="1200"/>
            </a:lvl2pPr>
            <a:lvl3pPr marL="914421" indent="0">
              <a:buNone/>
              <a:defRPr sz="1000"/>
            </a:lvl3pPr>
            <a:lvl4pPr marL="1371632" indent="0">
              <a:buNone/>
              <a:defRPr sz="900"/>
            </a:lvl4pPr>
            <a:lvl5pPr marL="1828841" indent="0">
              <a:buNone/>
              <a:defRPr sz="900"/>
            </a:lvl5pPr>
            <a:lvl6pPr marL="2286052" indent="0">
              <a:buNone/>
              <a:defRPr sz="900"/>
            </a:lvl6pPr>
            <a:lvl7pPr marL="2743264" indent="0">
              <a:buNone/>
              <a:defRPr sz="900"/>
            </a:lvl7pPr>
            <a:lvl8pPr marL="3200473" indent="0">
              <a:buNone/>
              <a:defRPr sz="900"/>
            </a:lvl8pPr>
            <a:lvl9pPr marL="365768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3" y="274641"/>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3" y="1600203"/>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6"/>
            <a:ext cx="21335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9/1/2022</a:t>
            </a:fld>
            <a:endParaRPr lang="en-US"/>
          </a:p>
        </p:txBody>
      </p:sp>
      <p:sp>
        <p:nvSpPr>
          <p:cNvPr id="5" name="Footer Placeholder 4"/>
          <p:cNvSpPr>
            <a:spLocks noGrp="1"/>
          </p:cNvSpPr>
          <p:nvPr>
            <p:ph type="ftr" sz="quarter" idx="3"/>
          </p:nvPr>
        </p:nvSpPr>
        <p:spPr>
          <a:xfrm>
            <a:off x="3124204" y="6356356"/>
            <a:ext cx="28955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6"/>
            <a:ext cx="213359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21" rtl="0" eaLnBrk="1" latinLnBrk="0" hangingPunct="1">
        <a:spcBef>
          <a:spcPct val="0"/>
        </a:spcBef>
        <a:buNone/>
        <a:defRPr sz="4400" kern="1200">
          <a:solidFill>
            <a:schemeClr val="tx1"/>
          </a:solidFill>
          <a:latin typeface="+mj-lt"/>
          <a:ea typeface="+mj-ea"/>
          <a:cs typeface="+mj-cs"/>
        </a:defRPr>
      </a:lvl1pPr>
    </p:titleStyle>
    <p:bodyStyle>
      <a:lvl1pPr marL="342908" indent="-342908" algn="l" defTabSz="91442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66" indent="-285757" algn="l" defTabSz="91442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26" indent="-228606" algn="l" defTabSz="91442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36" indent="-228606" algn="l" defTabSz="91442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47" indent="-228606" algn="l" defTabSz="91442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57" indent="-228606" algn="l" defTabSz="91442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68" indent="-228606" algn="l" defTabSz="91442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79" indent="-228606" algn="l" defTabSz="91442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88" indent="-228606" algn="l" defTabSz="91442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21" rtl="0" eaLnBrk="1" latinLnBrk="0" hangingPunct="1">
        <a:defRPr sz="1800" kern="1200">
          <a:solidFill>
            <a:schemeClr val="tx1"/>
          </a:solidFill>
          <a:latin typeface="+mn-lt"/>
          <a:ea typeface="+mn-ea"/>
          <a:cs typeface="+mn-cs"/>
        </a:defRPr>
      </a:lvl1pPr>
      <a:lvl2pPr marL="457211" algn="l" defTabSz="914421" rtl="0" eaLnBrk="1" latinLnBrk="0" hangingPunct="1">
        <a:defRPr sz="1800" kern="1200">
          <a:solidFill>
            <a:schemeClr val="tx1"/>
          </a:solidFill>
          <a:latin typeface="+mn-lt"/>
          <a:ea typeface="+mn-ea"/>
          <a:cs typeface="+mn-cs"/>
        </a:defRPr>
      </a:lvl2pPr>
      <a:lvl3pPr marL="914421" algn="l" defTabSz="914421" rtl="0" eaLnBrk="1" latinLnBrk="0" hangingPunct="1">
        <a:defRPr sz="1800" kern="1200">
          <a:solidFill>
            <a:schemeClr val="tx1"/>
          </a:solidFill>
          <a:latin typeface="+mn-lt"/>
          <a:ea typeface="+mn-ea"/>
          <a:cs typeface="+mn-cs"/>
        </a:defRPr>
      </a:lvl3pPr>
      <a:lvl4pPr marL="1371632" algn="l" defTabSz="914421" rtl="0" eaLnBrk="1" latinLnBrk="0" hangingPunct="1">
        <a:defRPr sz="1800" kern="1200">
          <a:solidFill>
            <a:schemeClr val="tx1"/>
          </a:solidFill>
          <a:latin typeface="+mn-lt"/>
          <a:ea typeface="+mn-ea"/>
          <a:cs typeface="+mn-cs"/>
        </a:defRPr>
      </a:lvl4pPr>
      <a:lvl5pPr marL="1828841" algn="l" defTabSz="914421" rtl="0" eaLnBrk="1" latinLnBrk="0" hangingPunct="1">
        <a:defRPr sz="1800" kern="1200">
          <a:solidFill>
            <a:schemeClr val="tx1"/>
          </a:solidFill>
          <a:latin typeface="+mn-lt"/>
          <a:ea typeface="+mn-ea"/>
          <a:cs typeface="+mn-cs"/>
        </a:defRPr>
      </a:lvl5pPr>
      <a:lvl6pPr marL="2286052" algn="l" defTabSz="914421" rtl="0" eaLnBrk="1" latinLnBrk="0" hangingPunct="1">
        <a:defRPr sz="1800" kern="1200">
          <a:solidFill>
            <a:schemeClr val="tx1"/>
          </a:solidFill>
          <a:latin typeface="+mn-lt"/>
          <a:ea typeface="+mn-ea"/>
          <a:cs typeface="+mn-cs"/>
        </a:defRPr>
      </a:lvl6pPr>
      <a:lvl7pPr marL="2743264" algn="l" defTabSz="914421" rtl="0" eaLnBrk="1" latinLnBrk="0" hangingPunct="1">
        <a:defRPr sz="1800" kern="1200">
          <a:solidFill>
            <a:schemeClr val="tx1"/>
          </a:solidFill>
          <a:latin typeface="+mn-lt"/>
          <a:ea typeface="+mn-ea"/>
          <a:cs typeface="+mn-cs"/>
        </a:defRPr>
      </a:lvl7pPr>
      <a:lvl8pPr marL="3200473" algn="l" defTabSz="914421" rtl="0" eaLnBrk="1" latinLnBrk="0" hangingPunct="1">
        <a:defRPr sz="1800" kern="1200">
          <a:solidFill>
            <a:schemeClr val="tx1"/>
          </a:solidFill>
          <a:latin typeface="+mn-lt"/>
          <a:ea typeface="+mn-ea"/>
          <a:cs typeface="+mn-cs"/>
        </a:defRPr>
      </a:lvl8pPr>
      <a:lvl9pPr marL="3657684" algn="l" defTabSz="91442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3.png"/><Relationship Id="rId3" Type="http://schemas.openxmlformats.org/officeDocument/2006/relationships/image" Target="../media/image2.png"/><Relationship Id="rId12" Type="http://schemas.openxmlformats.org/officeDocument/2006/relationships/image" Target="../media/image9.svg"/><Relationship Id="rId2" Type="http://schemas.openxmlformats.org/officeDocument/2006/relationships/image" Target="../media/image1.jpg"/><Relationship Id="rId20" Type="http://schemas.openxmlformats.org/officeDocument/2006/relationships/image" Target="../media/image19.svg"/><Relationship Id="rId1" Type="http://schemas.openxmlformats.org/officeDocument/2006/relationships/slideLayout" Target="../slideLayouts/slideLayout7.xml"/><Relationship Id="rId10" Type="http://schemas.openxmlformats.org/officeDocument/2006/relationships/image" Target="../media/image9.sv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1" Type="http://schemas.openxmlformats.org/officeDocument/2006/relationships/image" Target="../media/image4.png"/><Relationship Id="rId2" Type="http://schemas.openxmlformats.org/officeDocument/2006/relationships/notesSlide" Target="../notesSlides/notesSlide1.xml"/><Relationship Id="rId20" Type="http://schemas.openxmlformats.org/officeDocument/2006/relationships/image" Target="../media/image19.svg"/><Relationship Id="rId1"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9.svg"/><Relationship Id="rId4" Type="http://schemas.openxmlformats.org/officeDocument/2006/relationships/hyperlink" Target="mailto:ps35@tfrd.org.tw"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pic>
        <p:nvPicPr>
          <p:cNvPr id="2"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94848">
            <a:off x="1807468" y="149850"/>
            <a:ext cx="4056187" cy="811237"/>
          </a:xfrm>
          <a:prstGeom prst="rect">
            <a:avLst/>
          </a:prstGeom>
        </p:spPr>
      </p:pic>
      <p:sp>
        <p:nvSpPr>
          <p:cNvPr id="6" name="文字方塊 5"/>
          <p:cNvSpPr txBox="1"/>
          <p:nvPr/>
        </p:nvSpPr>
        <p:spPr>
          <a:xfrm>
            <a:off x="1606873" y="930209"/>
            <a:ext cx="4267200" cy="707886"/>
          </a:xfrm>
          <a:prstGeom prst="rect">
            <a:avLst/>
          </a:prstGeom>
          <a:noFill/>
        </p:spPr>
        <p:txBody>
          <a:bodyPr wrap="square" rtlCol="0">
            <a:spAutoFit/>
          </a:bodyPr>
          <a:lstStyle/>
          <a:p>
            <a:r>
              <a:rPr lang="en-US" altLang="zh-TW" sz="4000" b="1" dirty="0">
                <a:solidFill>
                  <a:srgbClr val="C00000"/>
                </a:solidFill>
                <a:latin typeface="微軟正黑體" panose="020B0604030504040204" pitchFamily="34" charset="-120"/>
                <a:ea typeface="微軟正黑體" panose="020B0604030504040204" pitchFamily="34" charset="-120"/>
              </a:rPr>
              <a:t>【</a:t>
            </a:r>
            <a:r>
              <a:rPr lang="zh-TW" altLang="en-US" sz="4000" b="1" dirty="0">
                <a:solidFill>
                  <a:srgbClr val="C00000"/>
                </a:solidFill>
                <a:latin typeface="微軟正黑體" panose="020B0604030504040204" pitchFamily="34" charset="-120"/>
                <a:ea typeface="微軟正黑體" panose="020B0604030504040204" pitchFamily="34" charset="-120"/>
              </a:rPr>
              <a:t>成人班</a:t>
            </a:r>
            <a:r>
              <a:rPr lang="en-US" altLang="zh-TW" sz="4000" b="1" dirty="0">
                <a:solidFill>
                  <a:srgbClr val="C00000"/>
                </a:solidFill>
                <a:latin typeface="微軟正黑體" panose="020B0604030504040204" pitchFamily="34" charset="-120"/>
                <a:ea typeface="微軟正黑體" panose="020B0604030504040204" pitchFamily="34" charset="-120"/>
              </a:rPr>
              <a:t>】</a:t>
            </a:r>
            <a:r>
              <a:rPr lang="zh-TW" altLang="en-US" sz="4000" b="1" dirty="0">
                <a:solidFill>
                  <a:srgbClr val="C00000"/>
                </a:solidFill>
                <a:latin typeface="微軟正黑體" panose="020B0604030504040204" pitchFamily="34" charset="-120"/>
                <a:ea typeface="微軟正黑體" panose="020B0604030504040204" pitchFamily="34" charset="-120"/>
              </a:rPr>
              <a:t>招生中！</a:t>
            </a:r>
          </a:p>
        </p:txBody>
      </p:sp>
      <p:sp>
        <p:nvSpPr>
          <p:cNvPr id="7" name="文字方塊 6"/>
          <p:cNvSpPr txBox="1"/>
          <p:nvPr/>
        </p:nvSpPr>
        <p:spPr>
          <a:xfrm>
            <a:off x="269000" y="1561100"/>
            <a:ext cx="7086600" cy="1506503"/>
          </a:xfrm>
          <a:prstGeom prst="rect">
            <a:avLst/>
          </a:prstGeom>
          <a:solidFill>
            <a:schemeClr val="bg1">
              <a:lumMod val="85000"/>
              <a:alpha val="60000"/>
            </a:schemeClr>
          </a:solidFill>
        </p:spPr>
        <p:txBody>
          <a:bodyPr wrap="square" rtlCol="0">
            <a:spAutoFit/>
          </a:bodyPr>
          <a:lstStyle/>
          <a:p>
            <a:r>
              <a:rPr lang="zh-TW" altLang="zh-TW" sz="1868" b="1" dirty="0">
                <a:latin typeface="微軟正黑體" panose="020B0604030504040204" pitchFamily="34" charset="-120"/>
                <a:ea typeface="微軟正黑體" panose="020B0604030504040204" pitchFamily="34" charset="-120"/>
              </a:rPr>
              <a:t>【罕見北區天籟合唱團】教導大朋友、小朋友基本的發聲、歌唱技巧，發掘自己的潛能，並在練唱的過程中彼此交流分享，形成相互支持的溫暖大家庭，歡度週六的午後時光。此外</a:t>
            </a:r>
            <a:r>
              <a:rPr lang="zh-TW" altLang="zh-TW" sz="1868" b="1" dirty="0" smtClean="0">
                <a:latin typeface="微軟正黑體" panose="020B0604030504040204" pitchFamily="34" charset="-120"/>
                <a:ea typeface="微軟正黑體" panose="020B0604030504040204" pitchFamily="34" charset="-120"/>
              </a:rPr>
              <a:t>，</a:t>
            </a:r>
            <a:r>
              <a:rPr lang="en-US" altLang="zh-TW" b="1" dirty="0">
                <a:solidFill>
                  <a:srgbClr val="FF0000"/>
                </a:solidFill>
              </a:rPr>
              <a:t>11/6(</a:t>
            </a:r>
            <a:r>
              <a:rPr lang="zh-TW" altLang="zh-TW" b="1" dirty="0">
                <a:solidFill>
                  <a:srgbClr val="FF0000"/>
                </a:solidFill>
              </a:rPr>
              <a:t>日</a:t>
            </a:r>
            <a:r>
              <a:rPr lang="en-US" altLang="zh-TW" b="1" dirty="0">
                <a:solidFill>
                  <a:srgbClr val="FF0000"/>
                </a:solidFill>
              </a:rPr>
              <a:t>)</a:t>
            </a:r>
            <a:r>
              <a:rPr lang="zh-TW" altLang="zh-TW" b="1" dirty="0">
                <a:solidFill>
                  <a:srgbClr val="FF0000"/>
                </a:solidFill>
              </a:rPr>
              <a:t>為本會舉辦之年度音樂會，總參與次數達</a:t>
            </a:r>
            <a:r>
              <a:rPr lang="en-US" altLang="zh-TW" b="1" dirty="0">
                <a:solidFill>
                  <a:srgbClr val="FF0000"/>
                </a:solidFill>
              </a:rPr>
              <a:t>80%</a:t>
            </a:r>
            <a:r>
              <a:rPr lang="zh-TW" altLang="zh-TW" b="1" dirty="0">
                <a:solidFill>
                  <a:srgbClr val="FF0000"/>
                </a:solidFill>
              </a:rPr>
              <a:t>以上，認真參與課程，將有機會於音樂會上台獻唱表演～</a:t>
            </a:r>
            <a:r>
              <a:rPr lang="en-US" altLang="zh-TW" b="1" dirty="0" smtClean="0">
                <a:solidFill>
                  <a:srgbClr val="FF0000"/>
                </a:solidFill>
              </a:rPr>
              <a:t>♫</a:t>
            </a:r>
            <a:r>
              <a:rPr lang="zh-TW" altLang="zh-TW" sz="1868" b="1" dirty="0" smtClean="0">
                <a:latin typeface="微軟正黑體" panose="020B0604030504040204" pitchFamily="34" charset="-120"/>
                <a:ea typeface="微軟正黑體" panose="020B0604030504040204" pitchFamily="34" charset="-120"/>
              </a:rPr>
              <a:t>趕快</a:t>
            </a:r>
            <a:r>
              <a:rPr lang="zh-TW" altLang="zh-TW" sz="1868" b="1" dirty="0">
                <a:latin typeface="微軟正黑體" panose="020B0604030504040204" pitchFamily="34" charset="-120"/>
                <a:ea typeface="微軟正黑體" panose="020B0604030504040204" pitchFamily="34" charset="-120"/>
              </a:rPr>
              <a:t>來報名吧！</a:t>
            </a:r>
          </a:p>
        </p:txBody>
      </p:sp>
      <p:grpSp>
        <p:nvGrpSpPr>
          <p:cNvPr id="18" name="群組 17"/>
          <p:cNvGrpSpPr/>
          <p:nvPr/>
        </p:nvGrpSpPr>
        <p:grpSpPr>
          <a:xfrm>
            <a:off x="210334" y="3517900"/>
            <a:ext cx="1143000" cy="427194"/>
            <a:chOff x="152339" y="3459189"/>
            <a:chExt cx="1143000" cy="427194"/>
          </a:xfrm>
        </p:grpSpPr>
        <p:grpSp>
          <p:nvGrpSpPr>
            <p:cNvPr id="8" name="Group 9"/>
            <p:cNvGrpSpPr/>
            <p:nvPr/>
          </p:nvGrpSpPr>
          <p:grpSpPr>
            <a:xfrm>
              <a:off x="184505" y="3459189"/>
              <a:ext cx="1079145" cy="427194"/>
              <a:chOff x="0" y="0"/>
              <a:chExt cx="2881619" cy="4915297"/>
            </a:xfrm>
          </p:grpSpPr>
          <p:sp>
            <p:nvSpPr>
              <p:cNvPr id="9" name="Freeform 10"/>
              <p:cNvSpPr/>
              <p:nvPr/>
            </p:nvSpPr>
            <p:spPr>
              <a:xfrm>
                <a:off x="16510" y="11430"/>
                <a:ext cx="2851139" cy="4891167"/>
              </a:xfrm>
              <a:custGeom>
                <a:avLst/>
                <a:gdLst/>
                <a:ahLst/>
                <a:cxnLst/>
                <a:rect l="l" t="t" r="r" b="b"/>
                <a:pathLst>
                  <a:path w="2851139" h="4891167">
                    <a:moveTo>
                      <a:pt x="1270" y="0"/>
                    </a:moveTo>
                    <a:lnTo>
                      <a:pt x="2851139" y="15240"/>
                    </a:lnTo>
                    <a:lnTo>
                      <a:pt x="2819389" y="4891167"/>
                    </a:lnTo>
                    <a:lnTo>
                      <a:pt x="1029530" y="4891167"/>
                    </a:lnTo>
                    <a:lnTo>
                      <a:pt x="0" y="4864497"/>
                    </a:lnTo>
                    <a:lnTo>
                      <a:pt x="11430" y="1544146"/>
                    </a:lnTo>
                    <a:close/>
                  </a:path>
                </a:pathLst>
              </a:custGeom>
              <a:solidFill>
                <a:srgbClr val="FFC3C7">
                  <a:alpha val="50000"/>
                </a:srgbClr>
              </a:solidFill>
            </p:spPr>
          </p:sp>
          <p:sp>
            <p:nvSpPr>
              <p:cNvPr id="10" name="Freeform 11"/>
              <p:cNvSpPr/>
              <p:nvPr/>
            </p:nvSpPr>
            <p:spPr>
              <a:xfrm>
                <a:off x="0" y="-1270"/>
                <a:ext cx="2880349" cy="4916567"/>
              </a:xfrm>
              <a:custGeom>
                <a:avLst/>
                <a:gdLst/>
                <a:ahLst/>
                <a:cxnLst/>
                <a:rect l="l" t="t" r="r" b="b"/>
                <a:pathLst>
                  <a:path w="2880349" h="4916567">
                    <a:moveTo>
                      <a:pt x="2846059" y="4891167"/>
                    </a:moveTo>
                    <a:cubicBezTo>
                      <a:pt x="2843519" y="4894977"/>
                      <a:pt x="2839709" y="4900057"/>
                      <a:pt x="2835900" y="4903867"/>
                    </a:cubicBezTo>
                    <a:cubicBezTo>
                      <a:pt x="2832090" y="4906407"/>
                      <a:pt x="2827009" y="4908947"/>
                      <a:pt x="2823200" y="4908947"/>
                    </a:cubicBezTo>
                    <a:cubicBezTo>
                      <a:pt x="2722758" y="4907677"/>
                      <a:pt x="2602515" y="4914027"/>
                      <a:pt x="2480046" y="4916567"/>
                    </a:cubicBezTo>
                    <a:cubicBezTo>
                      <a:pt x="2442191" y="4916567"/>
                      <a:pt x="2402110" y="4915297"/>
                      <a:pt x="2364256" y="4915297"/>
                    </a:cubicBezTo>
                    <a:cubicBezTo>
                      <a:pt x="2279641" y="4914027"/>
                      <a:pt x="2195026" y="4912757"/>
                      <a:pt x="2110411" y="4912757"/>
                    </a:cubicBezTo>
                    <a:lnTo>
                      <a:pt x="1834298" y="4912757"/>
                    </a:lnTo>
                    <a:cubicBezTo>
                      <a:pt x="1771950" y="4912757"/>
                      <a:pt x="1711828" y="4911487"/>
                      <a:pt x="1649480" y="4911487"/>
                    </a:cubicBezTo>
                    <a:cubicBezTo>
                      <a:pt x="1596039" y="4911487"/>
                      <a:pt x="1540371" y="4911487"/>
                      <a:pt x="1486930" y="4912757"/>
                    </a:cubicBezTo>
                    <a:lnTo>
                      <a:pt x="1453529" y="4912757"/>
                    </a:lnTo>
                    <a:cubicBezTo>
                      <a:pt x="1375594" y="4911487"/>
                      <a:pt x="507175" y="4910217"/>
                      <a:pt x="429239" y="4907677"/>
                    </a:cubicBezTo>
                    <a:cubicBezTo>
                      <a:pt x="382478" y="4906407"/>
                      <a:pt x="335717" y="4901327"/>
                      <a:pt x="288956" y="4898787"/>
                    </a:cubicBezTo>
                    <a:cubicBezTo>
                      <a:pt x="204341" y="4893707"/>
                      <a:pt x="119726" y="4889897"/>
                      <a:pt x="41910" y="4884817"/>
                    </a:cubicBezTo>
                    <a:cubicBezTo>
                      <a:pt x="33020" y="4883547"/>
                      <a:pt x="24130" y="4881007"/>
                      <a:pt x="16510" y="4877197"/>
                    </a:cubicBezTo>
                    <a:cubicBezTo>
                      <a:pt x="5080" y="4872117"/>
                      <a:pt x="0" y="4860687"/>
                      <a:pt x="1270" y="4834231"/>
                    </a:cubicBezTo>
                    <a:cubicBezTo>
                      <a:pt x="2540" y="4610334"/>
                      <a:pt x="3810" y="4382577"/>
                      <a:pt x="3810" y="4158681"/>
                    </a:cubicBezTo>
                    <a:cubicBezTo>
                      <a:pt x="5080" y="3930924"/>
                      <a:pt x="17780" y="1541405"/>
                      <a:pt x="17780" y="1313648"/>
                    </a:cubicBezTo>
                    <a:cubicBezTo>
                      <a:pt x="19050" y="1093612"/>
                      <a:pt x="20320" y="873575"/>
                      <a:pt x="19050" y="649679"/>
                    </a:cubicBezTo>
                    <a:cubicBezTo>
                      <a:pt x="17780" y="429642"/>
                      <a:pt x="16510" y="213466"/>
                      <a:pt x="6350" y="48260"/>
                    </a:cubicBezTo>
                    <a:cubicBezTo>
                      <a:pt x="5080" y="35560"/>
                      <a:pt x="2540" y="22860"/>
                      <a:pt x="1270" y="10160"/>
                    </a:cubicBezTo>
                    <a:cubicBezTo>
                      <a:pt x="3810" y="8890"/>
                      <a:pt x="5080" y="7620"/>
                      <a:pt x="6350" y="7620"/>
                    </a:cubicBezTo>
                    <a:cubicBezTo>
                      <a:pt x="34290" y="6350"/>
                      <a:pt x="72965" y="5080"/>
                      <a:pt x="121953" y="3810"/>
                    </a:cubicBezTo>
                    <a:cubicBezTo>
                      <a:pt x="190981" y="1270"/>
                      <a:pt x="262236" y="1270"/>
                      <a:pt x="331264" y="1270"/>
                    </a:cubicBezTo>
                    <a:cubicBezTo>
                      <a:pt x="418106" y="2540"/>
                      <a:pt x="1295432" y="5080"/>
                      <a:pt x="1382274" y="6350"/>
                    </a:cubicBezTo>
                    <a:cubicBezTo>
                      <a:pt x="1466889" y="7620"/>
                      <a:pt x="1551505" y="7620"/>
                      <a:pt x="1636120" y="7620"/>
                    </a:cubicBezTo>
                    <a:cubicBezTo>
                      <a:pt x="1682881" y="7620"/>
                      <a:pt x="1729642" y="7620"/>
                      <a:pt x="1776403" y="8890"/>
                    </a:cubicBezTo>
                    <a:cubicBezTo>
                      <a:pt x="1867698" y="11430"/>
                      <a:pt x="1961220" y="10160"/>
                      <a:pt x="2052516" y="2540"/>
                    </a:cubicBezTo>
                    <a:cubicBezTo>
                      <a:pt x="2090370" y="0"/>
                      <a:pt x="2128224" y="2540"/>
                      <a:pt x="2166078" y="2540"/>
                    </a:cubicBezTo>
                    <a:cubicBezTo>
                      <a:pt x="2250694" y="2540"/>
                      <a:pt x="2335309" y="1270"/>
                      <a:pt x="2419924" y="3810"/>
                    </a:cubicBezTo>
                    <a:cubicBezTo>
                      <a:pt x="2526806" y="6350"/>
                      <a:pt x="2631462" y="13970"/>
                      <a:pt x="2738344" y="17780"/>
                    </a:cubicBezTo>
                    <a:cubicBezTo>
                      <a:pt x="2785106" y="20320"/>
                      <a:pt x="2814309" y="19050"/>
                      <a:pt x="2840979" y="21590"/>
                    </a:cubicBezTo>
                    <a:cubicBezTo>
                      <a:pt x="2849869" y="22860"/>
                      <a:pt x="2858759" y="25400"/>
                      <a:pt x="2867649" y="27940"/>
                    </a:cubicBezTo>
                    <a:cubicBezTo>
                      <a:pt x="2875269" y="30480"/>
                      <a:pt x="2879079" y="36830"/>
                      <a:pt x="2879079" y="46990"/>
                    </a:cubicBezTo>
                    <a:cubicBezTo>
                      <a:pt x="2880349" y="109238"/>
                      <a:pt x="2876539" y="225047"/>
                      <a:pt x="2872729" y="340855"/>
                    </a:cubicBezTo>
                    <a:cubicBezTo>
                      <a:pt x="2868919" y="437362"/>
                      <a:pt x="2867649" y="537730"/>
                      <a:pt x="2866379" y="634237"/>
                    </a:cubicBezTo>
                    <a:cubicBezTo>
                      <a:pt x="2863839" y="796369"/>
                      <a:pt x="2862569" y="958501"/>
                      <a:pt x="2861299" y="1120633"/>
                    </a:cubicBezTo>
                    <a:cubicBezTo>
                      <a:pt x="2860029" y="1271185"/>
                      <a:pt x="2858759" y="1421736"/>
                      <a:pt x="2858759" y="1572287"/>
                    </a:cubicBezTo>
                    <a:cubicBezTo>
                      <a:pt x="2858759" y="1823206"/>
                      <a:pt x="2847329" y="4232026"/>
                      <a:pt x="2846059" y="4482945"/>
                    </a:cubicBezTo>
                    <a:cubicBezTo>
                      <a:pt x="2848599" y="4645077"/>
                      <a:pt x="2847329" y="4807209"/>
                      <a:pt x="2846059" y="4891167"/>
                    </a:cubicBezTo>
                    <a:close/>
                    <a:moveTo>
                      <a:pt x="17780" y="4860687"/>
                    </a:moveTo>
                    <a:cubicBezTo>
                      <a:pt x="22860" y="4861957"/>
                      <a:pt x="29210" y="4864497"/>
                      <a:pt x="36830" y="4864497"/>
                    </a:cubicBezTo>
                    <a:cubicBezTo>
                      <a:pt x="117499" y="4869577"/>
                      <a:pt x="208795" y="4874657"/>
                      <a:pt x="297863" y="4878466"/>
                    </a:cubicBezTo>
                    <a:cubicBezTo>
                      <a:pt x="340171" y="4881007"/>
                      <a:pt x="382478" y="4884816"/>
                      <a:pt x="427013" y="4886087"/>
                    </a:cubicBezTo>
                    <a:cubicBezTo>
                      <a:pt x="455960" y="4887357"/>
                      <a:pt x="1275392" y="4883547"/>
                      <a:pt x="1302112" y="4884816"/>
                    </a:cubicBezTo>
                    <a:cubicBezTo>
                      <a:pt x="1348873" y="4886087"/>
                      <a:pt x="1395634" y="4888627"/>
                      <a:pt x="1442395" y="4889897"/>
                    </a:cubicBezTo>
                    <a:cubicBezTo>
                      <a:pt x="1464663" y="4891166"/>
                      <a:pt x="1484703" y="4891166"/>
                      <a:pt x="1506970" y="4891166"/>
                    </a:cubicBezTo>
                    <a:cubicBezTo>
                      <a:pt x="1607173" y="4891166"/>
                      <a:pt x="1705148" y="4889897"/>
                      <a:pt x="1805350" y="4891166"/>
                    </a:cubicBezTo>
                    <a:cubicBezTo>
                      <a:pt x="1843205" y="4891166"/>
                      <a:pt x="1883285" y="4893707"/>
                      <a:pt x="1921140" y="4893707"/>
                    </a:cubicBezTo>
                    <a:cubicBezTo>
                      <a:pt x="1979034" y="4893707"/>
                      <a:pt x="2034702" y="4889897"/>
                      <a:pt x="2092597" y="4889897"/>
                    </a:cubicBezTo>
                    <a:cubicBezTo>
                      <a:pt x="2161625" y="4889897"/>
                      <a:pt x="2228426" y="4891166"/>
                      <a:pt x="2297455" y="4891166"/>
                    </a:cubicBezTo>
                    <a:cubicBezTo>
                      <a:pt x="2388750" y="4891166"/>
                      <a:pt x="2482272" y="4891166"/>
                      <a:pt x="2573568" y="4889897"/>
                    </a:cubicBezTo>
                    <a:cubicBezTo>
                      <a:pt x="2655956" y="4888627"/>
                      <a:pt x="2736118" y="4886087"/>
                      <a:pt x="2807959" y="4883547"/>
                    </a:cubicBezTo>
                    <a:cubicBezTo>
                      <a:pt x="2813039" y="4883547"/>
                      <a:pt x="2818119" y="4881007"/>
                      <a:pt x="2824469" y="4879737"/>
                    </a:cubicBezTo>
                    <a:cubicBezTo>
                      <a:pt x="2824469" y="4867037"/>
                      <a:pt x="2825739" y="4854337"/>
                      <a:pt x="2825739" y="4822650"/>
                    </a:cubicBezTo>
                    <a:lnTo>
                      <a:pt x="2825739" y="4702981"/>
                    </a:lnTo>
                    <a:cubicBezTo>
                      <a:pt x="2827009" y="4506106"/>
                      <a:pt x="2829549" y="4305371"/>
                      <a:pt x="2828279" y="4108496"/>
                    </a:cubicBezTo>
                    <a:cubicBezTo>
                      <a:pt x="2827009" y="3830556"/>
                      <a:pt x="2839709" y="1398574"/>
                      <a:pt x="2843519" y="1120633"/>
                    </a:cubicBezTo>
                    <a:cubicBezTo>
                      <a:pt x="2846059" y="958501"/>
                      <a:pt x="2848599" y="796369"/>
                      <a:pt x="2848599" y="634237"/>
                    </a:cubicBezTo>
                    <a:cubicBezTo>
                      <a:pt x="2848599" y="499127"/>
                      <a:pt x="2849869" y="367877"/>
                      <a:pt x="2857489" y="236627"/>
                    </a:cubicBezTo>
                    <a:cubicBezTo>
                      <a:pt x="2861299" y="159421"/>
                      <a:pt x="2863839" y="82216"/>
                      <a:pt x="2858759" y="49530"/>
                    </a:cubicBezTo>
                    <a:cubicBezTo>
                      <a:pt x="2851139" y="49530"/>
                      <a:pt x="2844789" y="48260"/>
                      <a:pt x="2837169" y="48260"/>
                    </a:cubicBezTo>
                    <a:cubicBezTo>
                      <a:pt x="2804149" y="45720"/>
                      <a:pt x="2753932" y="45720"/>
                      <a:pt x="2693810" y="40640"/>
                    </a:cubicBezTo>
                    <a:cubicBezTo>
                      <a:pt x="2582474" y="33020"/>
                      <a:pt x="2468912" y="27940"/>
                      <a:pt x="2357576" y="27940"/>
                    </a:cubicBezTo>
                    <a:cubicBezTo>
                      <a:pt x="2279641" y="27940"/>
                      <a:pt x="2199479" y="31750"/>
                      <a:pt x="2121544" y="24130"/>
                    </a:cubicBezTo>
                    <a:lnTo>
                      <a:pt x="2099277" y="24130"/>
                    </a:lnTo>
                    <a:cubicBezTo>
                      <a:pt x="2034702" y="27940"/>
                      <a:pt x="1965674" y="33020"/>
                      <a:pt x="1898872" y="34290"/>
                    </a:cubicBezTo>
                    <a:cubicBezTo>
                      <a:pt x="1825391" y="35560"/>
                      <a:pt x="1754136" y="31750"/>
                      <a:pt x="1680654" y="30480"/>
                    </a:cubicBezTo>
                    <a:cubicBezTo>
                      <a:pt x="1611626" y="29210"/>
                      <a:pt x="1542598" y="27940"/>
                      <a:pt x="1475796" y="27940"/>
                    </a:cubicBezTo>
                    <a:cubicBezTo>
                      <a:pt x="1451302" y="27940"/>
                      <a:pt x="1429035" y="29210"/>
                      <a:pt x="1404541" y="27940"/>
                    </a:cubicBezTo>
                    <a:cubicBezTo>
                      <a:pt x="1319926" y="26670"/>
                      <a:pt x="444826" y="24130"/>
                      <a:pt x="357984" y="24130"/>
                    </a:cubicBezTo>
                    <a:cubicBezTo>
                      <a:pt x="282276" y="22860"/>
                      <a:pt x="206568" y="24130"/>
                      <a:pt x="130859" y="24130"/>
                    </a:cubicBezTo>
                    <a:cubicBezTo>
                      <a:pt x="90779" y="24130"/>
                      <a:pt x="45720" y="24130"/>
                      <a:pt x="21590" y="25400"/>
                    </a:cubicBezTo>
                    <a:cubicBezTo>
                      <a:pt x="20320" y="25400"/>
                      <a:pt x="21590" y="36830"/>
                      <a:pt x="22860" y="41910"/>
                    </a:cubicBezTo>
                    <a:cubicBezTo>
                      <a:pt x="26670" y="97657"/>
                      <a:pt x="31750" y="221186"/>
                      <a:pt x="34290" y="340855"/>
                    </a:cubicBezTo>
                    <a:cubicBezTo>
                      <a:pt x="36830" y="557031"/>
                      <a:pt x="38100" y="773207"/>
                      <a:pt x="38100" y="989383"/>
                    </a:cubicBezTo>
                    <a:cubicBezTo>
                      <a:pt x="38100" y="1128354"/>
                      <a:pt x="36830" y="1263464"/>
                      <a:pt x="35560" y="1402434"/>
                    </a:cubicBezTo>
                    <a:cubicBezTo>
                      <a:pt x="34290" y="1537544"/>
                      <a:pt x="22860" y="3826695"/>
                      <a:pt x="21590" y="3957945"/>
                    </a:cubicBezTo>
                    <a:lnTo>
                      <a:pt x="21590" y="4212724"/>
                    </a:lnTo>
                    <a:cubicBezTo>
                      <a:pt x="21590" y="4405739"/>
                      <a:pt x="20320" y="4602613"/>
                      <a:pt x="20320" y="4795628"/>
                    </a:cubicBezTo>
                    <a:cubicBezTo>
                      <a:pt x="20320" y="4822650"/>
                      <a:pt x="19050" y="4845812"/>
                      <a:pt x="17780" y="4860687"/>
                    </a:cubicBezTo>
                    <a:close/>
                  </a:path>
                </a:pathLst>
              </a:custGeom>
              <a:solidFill>
                <a:srgbClr val="2F2325"/>
              </a:solidFill>
            </p:spPr>
          </p:sp>
        </p:grpSp>
        <p:sp>
          <p:nvSpPr>
            <p:cNvPr id="11" name="文字方塊 10"/>
            <p:cNvSpPr txBox="1"/>
            <p:nvPr/>
          </p:nvSpPr>
          <p:spPr>
            <a:xfrm>
              <a:off x="152339" y="3486580"/>
              <a:ext cx="1143000" cy="379784"/>
            </a:xfrm>
            <a:prstGeom prst="rect">
              <a:avLst/>
            </a:prstGeom>
            <a:noFill/>
          </p:spPr>
          <p:txBody>
            <a:bodyPr wrap="square" rtlCol="0">
              <a:spAutoFit/>
            </a:bodyPr>
            <a:lstStyle/>
            <a:p>
              <a:r>
                <a:rPr lang="zh-TW" altLang="en-US" sz="1868" b="1" dirty="0">
                  <a:solidFill>
                    <a:schemeClr val="tx1">
                      <a:lumMod val="85000"/>
                      <a:lumOff val="15000"/>
                    </a:schemeClr>
                  </a:solidFill>
                  <a:latin typeface="微軟正黑體" panose="020B0604030504040204" pitchFamily="34" charset="-120"/>
                  <a:ea typeface="微軟正黑體" panose="020B0604030504040204" pitchFamily="34" charset="-120"/>
                </a:rPr>
                <a:t>上課時間</a:t>
              </a:r>
            </a:p>
          </p:txBody>
        </p:sp>
      </p:grpSp>
      <p:grpSp>
        <p:nvGrpSpPr>
          <p:cNvPr id="19" name="群組 18"/>
          <p:cNvGrpSpPr/>
          <p:nvPr/>
        </p:nvGrpSpPr>
        <p:grpSpPr>
          <a:xfrm>
            <a:off x="203445" y="4279900"/>
            <a:ext cx="1143000" cy="427194"/>
            <a:chOff x="160631" y="4085569"/>
            <a:chExt cx="1143000" cy="427194"/>
          </a:xfrm>
        </p:grpSpPr>
        <p:grpSp>
          <p:nvGrpSpPr>
            <p:cNvPr id="13" name="Group 9"/>
            <p:cNvGrpSpPr/>
            <p:nvPr/>
          </p:nvGrpSpPr>
          <p:grpSpPr>
            <a:xfrm>
              <a:off x="186622" y="4085569"/>
              <a:ext cx="1079145" cy="427194"/>
              <a:chOff x="0" y="0"/>
              <a:chExt cx="2881619" cy="4915297"/>
            </a:xfrm>
          </p:grpSpPr>
          <p:sp>
            <p:nvSpPr>
              <p:cNvPr id="14" name="Freeform 10"/>
              <p:cNvSpPr/>
              <p:nvPr/>
            </p:nvSpPr>
            <p:spPr>
              <a:xfrm>
                <a:off x="16510" y="11430"/>
                <a:ext cx="2851139" cy="4891167"/>
              </a:xfrm>
              <a:custGeom>
                <a:avLst/>
                <a:gdLst/>
                <a:ahLst/>
                <a:cxnLst/>
                <a:rect l="l" t="t" r="r" b="b"/>
                <a:pathLst>
                  <a:path w="2851139" h="4891167">
                    <a:moveTo>
                      <a:pt x="1270" y="0"/>
                    </a:moveTo>
                    <a:lnTo>
                      <a:pt x="2851139" y="15240"/>
                    </a:lnTo>
                    <a:lnTo>
                      <a:pt x="2819389" y="4891167"/>
                    </a:lnTo>
                    <a:lnTo>
                      <a:pt x="1029530" y="4891167"/>
                    </a:lnTo>
                    <a:lnTo>
                      <a:pt x="0" y="4864497"/>
                    </a:lnTo>
                    <a:lnTo>
                      <a:pt x="11430" y="1544146"/>
                    </a:lnTo>
                    <a:close/>
                  </a:path>
                </a:pathLst>
              </a:custGeom>
              <a:solidFill>
                <a:srgbClr val="FFC3C7">
                  <a:alpha val="50000"/>
                </a:srgbClr>
              </a:solidFill>
            </p:spPr>
          </p:sp>
          <p:sp>
            <p:nvSpPr>
              <p:cNvPr id="15" name="Freeform 11"/>
              <p:cNvSpPr/>
              <p:nvPr/>
            </p:nvSpPr>
            <p:spPr>
              <a:xfrm>
                <a:off x="0" y="-1270"/>
                <a:ext cx="2880349" cy="4916567"/>
              </a:xfrm>
              <a:custGeom>
                <a:avLst/>
                <a:gdLst/>
                <a:ahLst/>
                <a:cxnLst/>
                <a:rect l="l" t="t" r="r" b="b"/>
                <a:pathLst>
                  <a:path w="2880349" h="4916567">
                    <a:moveTo>
                      <a:pt x="2846059" y="4891167"/>
                    </a:moveTo>
                    <a:cubicBezTo>
                      <a:pt x="2843519" y="4894977"/>
                      <a:pt x="2839709" y="4900057"/>
                      <a:pt x="2835900" y="4903867"/>
                    </a:cubicBezTo>
                    <a:cubicBezTo>
                      <a:pt x="2832090" y="4906407"/>
                      <a:pt x="2827009" y="4908947"/>
                      <a:pt x="2823200" y="4908947"/>
                    </a:cubicBezTo>
                    <a:cubicBezTo>
                      <a:pt x="2722758" y="4907677"/>
                      <a:pt x="2602515" y="4914027"/>
                      <a:pt x="2480046" y="4916567"/>
                    </a:cubicBezTo>
                    <a:cubicBezTo>
                      <a:pt x="2442191" y="4916567"/>
                      <a:pt x="2402110" y="4915297"/>
                      <a:pt x="2364256" y="4915297"/>
                    </a:cubicBezTo>
                    <a:cubicBezTo>
                      <a:pt x="2279641" y="4914027"/>
                      <a:pt x="2195026" y="4912757"/>
                      <a:pt x="2110411" y="4912757"/>
                    </a:cubicBezTo>
                    <a:lnTo>
                      <a:pt x="1834298" y="4912757"/>
                    </a:lnTo>
                    <a:cubicBezTo>
                      <a:pt x="1771950" y="4912757"/>
                      <a:pt x="1711828" y="4911487"/>
                      <a:pt x="1649480" y="4911487"/>
                    </a:cubicBezTo>
                    <a:cubicBezTo>
                      <a:pt x="1596039" y="4911487"/>
                      <a:pt x="1540371" y="4911487"/>
                      <a:pt x="1486930" y="4912757"/>
                    </a:cubicBezTo>
                    <a:lnTo>
                      <a:pt x="1453529" y="4912757"/>
                    </a:lnTo>
                    <a:cubicBezTo>
                      <a:pt x="1375594" y="4911487"/>
                      <a:pt x="507175" y="4910217"/>
                      <a:pt x="429239" y="4907677"/>
                    </a:cubicBezTo>
                    <a:cubicBezTo>
                      <a:pt x="382478" y="4906407"/>
                      <a:pt x="335717" y="4901327"/>
                      <a:pt x="288956" y="4898787"/>
                    </a:cubicBezTo>
                    <a:cubicBezTo>
                      <a:pt x="204341" y="4893707"/>
                      <a:pt x="119726" y="4889897"/>
                      <a:pt x="41910" y="4884817"/>
                    </a:cubicBezTo>
                    <a:cubicBezTo>
                      <a:pt x="33020" y="4883547"/>
                      <a:pt x="24130" y="4881007"/>
                      <a:pt x="16510" y="4877197"/>
                    </a:cubicBezTo>
                    <a:cubicBezTo>
                      <a:pt x="5080" y="4872117"/>
                      <a:pt x="0" y="4860687"/>
                      <a:pt x="1270" y="4834231"/>
                    </a:cubicBezTo>
                    <a:cubicBezTo>
                      <a:pt x="2540" y="4610334"/>
                      <a:pt x="3810" y="4382577"/>
                      <a:pt x="3810" y="4158681"/>
                    </a:cubicBezTo>
                    <a:cubicBezTo>
                      <a:pt x="5080" y="3930924"/>
                      <a:pt x="17780" y="1541405"/>
                      <a:pt x="17780" y="1313648"/>
                    </a:cubicBezTo>
                    <a:cubicBezTo>
                      <a:pt x="19050" y="1093612"/>
                      <a:pt x="20320" y="873575"/>
                      <a:pt x="19050" y="649679"/>
                    </a:cubicBezTo>
                    <a:cubicBezTo>
                      <a:pt x="17780" y="429642"/>
                      <a:pt x="16510" y="213466"/>
                      <a:pt x="6350" y="48260"/>
                    </a:cubicBezTo>
                    <a:cubicBezTo>
                      <a:pt x="5080" y="35560"/>
                      <a:pt x="2540" y="22860"/>
                      <a:pt x="1270" y="10160"/>
                    </a:cubicBezTo>
                    <a:cubicBezTo>
                      <a:pt x="3810" y="8890"/>
                      <a:pt x="5080" y="7620"/>
                      <a:pt x="6350" y="7620"/>
                    </a:cubicBezTo>
                    <a:cubicBezTo>
                      <a:pt x="34290" y="6350"/>
                      <a:pt x="72965" y="5080"/>
                      <a:pt x="121953" y="3810"/>
                    </a:cubicBezTo>
                    <a:cubicBezTo>
                      <a:pt x="190981" y="1270"/>
                      <a:pt x="262236" y="1270"/>
                      <a:pt x="331264" y="1270"/>
                    </a:cubicBezTo>
                    <a:cubicBezTo>
                      <a:pt x="418106" y="2540"/>
                      <a:pt x="1295432" y="5080"/>
                      <a:pt x="1382274" y="6350"/>
                    </a:cubicBezTo>
                    <a:cubicBezTo>
                      <a:pt x="1466889" y="7620"/>
                      <a:pt x="1551505" y="7620"/>
                      <a:pt x="1636120" y="7620"/>
                    </a:cubicBezTo>
                    <a:cubicBezTo>
                      <a:pt x="1682881" y="7620"/>
                      <a:pt x="1729642" y="7620"/>
                      <a:pt x="1776403" y="8890"/>
                    </a:cubicBezTo>
                    <a:cubicBezTo>
                      <a:pt x="1867698" y="11430"/>
                      <a:pt x="1961220" y="10160"/>
                      <a:pt x="2052516" y="2540"/>
                    </a:cubicBezTo>
                    <a:cubicBezTo>
                      <a:pt x="2090370" y="0"/>
                      <a:pt x="2128224" y="2540"/>
                      <a:pt x="2166078" y="2540"/>
                    </a:cubicBezTo>
                    <a:cubicBezTo>
                      <a:pt x="2250694" y="2540"/>
                      <a:pt x="2335309" y="1270"/>
                      <a:pt x="2419924" y="3810"/>
                    </a:cubicBezTo>
                    <a:cubicBezTo>
                      <a:pt x="2526806" y="6350"/>
                      <a:pt x="2631462" y="13970"/>
                      <a:pt x="2738344" y="17780"/>
                    </a:cubicBezTo>
                    <a:cubicBezTo>
                      <a:pt x="2785106" y="20320"/>
                      <a:pt x="2814309" y="19050"/>
                      <a:pt x="2840979" y="21590"/>
                    </a:cubicBezTo>
                    <a:cubicBezTo>
                      <a:pt x="2849869" y="22860"/>
                      <a:pt x="2858759" y="25400"/>
                      <a:pt x="2867649" y="27940"/>
                    </a:cubicBezTo>
                    <a:cubicBezTo>
                      <a:pt x="2875269" y="30480"/>
                      <a:pt x="2879079" y="36830"/>
                      <a:pt x="2879079" y="46990"/>
                    </a:cubicBezTo>
                    <a:cubicBezTo>
                      <a:pt x="2880349" y="109238"/>
                      <a:pt x="2876539" y="225047"/>
                      <a:pt x="2872729" y="340855"/>
                    </a:cubicBezTo>
                    <a:cubicBezTo>
                      <a:pt x="2868919" y="437362"/>
                      <a:pt x="2867649" y="537730"/>
                      <a:pt x="2866379" y="634237"/>
                    </a:cubicBezTo>
                    <a:cubicBezTo>
                      <a:pt x="2863839" y="796369"/>
                      <a:pt x="2862569" y="958501"/>
                      <a:pt x="2861299" y="1120633"/>
                    </a:cubicBezTo>
                    <a:cubicBezTo>
                      <a:pt x="2860029" y="1271185"/>
                      <a:pt x="2858759" y="1421736"/>
                      <a:pt x="2858759" y="1572287"/>
                    </a:cubicBezTo>
                    <a:cubicBezTo>
                      <a:pt x="2858759" y="1823206"/>
                      <a:pt x="2847329" y="4232026"/>
                      <a:pt x="2846059" y="4482945"/>
                    </a:cubicBezTo>
                    <a:cubicBezTo>
                      <a:pt x="2848599" y="4645077"/>
                      <a:pt x="2847329" y="4807209"/>
                      <a:pt x="2846059" y="4891167"/>
                    </a:cubicBezTo>
                    <a:close/>
                    <a:moveTo>
                      <a:pt x="17780" y="4860687"/>
                    </a:moveTo>
                    <a:cubicBezTo>
                      <a:pt x="22860" y="4861957"/>
                      <a:pt x="29210" y="4864497"/>
                      <a:pt x="36830" y="4864497"/>
                    </a:cubicBezTo>
                    <a:cubicBezTo>
                      <a:pt x="117499" y="4869577"/>
                      <a:pt x="208795" y="4874657"/>
                      <a:pt x="297863" y="4878466"/>
                    </a:cubicBezTo>
                    <a:cubicBezTo>
                      <a:pt x="340171" y="4881007"/>
                      <a:pt x="382478" y="4884816"/>
                      <a:pt x="427013" y="4886087"/>
                    </a:cubicBezTo>
                    <a:cubicBezTo>
                      <a:pt x="455960" y="4887357"/>
                      <a:pt x="1275392" y="4883547"/>
                      <a:pt x="1302112" y="4884816"/>
                    </a:cubicBezTo>
                    <a:cubicBezTo>
                      <a:pt x="1348873" y="4886087"/>
                      <a:pt x="1395634" y="4888627"/>
                      <a:pt x="1442395" y="4889897"/>
                    </a:cubicBezTo>
                    <a:cubicBezTo>
                      <a:pt x="1464663" y="4891166"/>
                      <a:pt x="1484703" y="4891166"/>
                      <a:pt x="1506970" y="4891166"/>
                    </a:cubicBezTo>
                    <a:cubicBezTo>
                      <a:pt x="1607173" y="4891166"/>
                      <a:pt x="1705148" y="4889897"/>
                      <a:pt x="1805350" y="4891166"/>
                    </a:cubicBezTo>
                    <a:cubicBezTo>
                      <a:pt x="1843205" y="4891166"/>
                      <a:pt x="1883285" y="4893707"/>
                      <a:pt x="1921140" y="4893707"/>
                    </a:cubicBezTo>
                    <a:cubicBezTo>
                      <a:pt x="1979034" y="4893707"/>
                      <a:pt x="2034702" y="4889897"/>
                      <a:pt x="2092597" y="4889897"/>
                    </a:cubicBezTo>
                    <a:cubicBezTo>
                      <a:pt x="2161625" y="4889897"/>
                      <a:pt x="2228426" y="4891166"/>
                      <a:pt x="2297455" y="4891166"/>
                    </a:cubicBezTo>
                    <a:cubicBezTo>
                      <a:pt x="2388750" y="4891166"/>
                      <a:pt x="2482272" y="4891166"/>
                      <a:pt x="2573568" y="4889897"/>
                    </a:cubicBezTo>
                    <a:cubicBezTo>
                      <a:pt x="2655956" y="4888627"/>
                      <a:pt x="2736118" y="4886087"/>
                      <a:pt x="2807959" y="4883547"/>
                    </a:cubicBezTo>
                    <a:cubicBezTo>
                      <a:pt x="2813039" y="4883547"/>
                      <a:pt x="2818119" y="4881007"/>
                      <a:pt x="2824469" y="4879737"/>
                    </a:cubicBezTo>
                    <a:cubicBezTo>
                      <a:pt x="2824469" y="4867037"/>
                      <a:pt x="2825739" y="4854337"/>
                      <a:pt x="2825739" y="4822650"/>
                    </a:cubicBezTo>
                    <a:lnTo>
                      <a:pt x="2825739" y="4702981"/>
                    </a:lnTo>
                    <a:cubicBezTo>
                      <a:pt x="2827009" y="4506106"/>
                      <a:pt x="2829549" y="4305371"/>
                      <a:pt x="2828279" y="4108496"/>
                    </a:cubicBezTo>
                    <a:cubicBezTo>
                      <a:pt x="2827009" y="3830556"/>
                      <a:pt x="2839709" y="1398574"/>
                      <a:pt x="2843519" y="1120633"/>
                    </a:cubicBezTo>
                    <a:cubicBezTo>
                      <a:pt x="2846059" y="958501"/>
                      <a:pt x="2848599" y="796369"/>
                      <a:pt x="2848599" y="634237"/>
                    </a:cubicBezTo>
                    <a:cubicBezTo>
                      <a:pt x="2848599" y="499127"/>
                      <a:pt x="2849869" y="367877"/>
                      <a:pt x="2857489" y="236627"/>
                    </a:cubicBezTo>
                    <a:cubicBezTo>
                      <a:pt x="2861299" y="159421"/>
                      <a:pt x="2863839" y="82216"/>
                      <a:pt x="2858759" y="49530"/>
                    </a:cubicBezTo>
                    <a:cubicBezTo>
                      <a:pt x="2851139" y="49530"/>
                      <a:pt x="2844789" y="48260"/>
                      <a:pt x="2837169" y="48260"/>
                    </a:cubicBezTo>
                    <a:cubicBezTo>
                      <a:pt x="2804149" y="45720"/>
                      <a:pt x="2753932" y="45720"/>
                      <a:pt x="2693810" y="40640"/>
                    </a:cubicBezTo>
                    <a:cubicBezTo>
                      <a:pt x="2582474" y="33020"/>
                      <a:pt x="2468912" y="27940"/>
                      <a:pt x="2357576" y="27940"/>
                    </a:cubicBezTo>
                    <a:cubicBezTo>
                      <a:pt x="2279641" y="27940"/>
                      <a:pt x="2199479" y="31750"/>
                      <a:pt x="2121544" y="24130"/>
                    </a:cubicBezTo>
                    <a:lnTo>
                      <a:pt x="2099277" y="24130"/>
                    </a:lnTo>
                    <a:cubicBezTo>
                      <a:pt x="2034702" y="27940"/>
                      <a:pt x="1965674" y="33020"/>
                      <a:pt x="1898872" y="34290"/>
                    </a:cubicBezTo>
                    <a:cubicBezTo>
                      <a:pt x="1825391" y="35560"/>
                      <a:pt x="1754136" y="31750"/>
                      <a:pt x="1680654" y="30480"/>
                    </a:cubicBezTo>
                    <a:cubicBezTo>
                      <a:pt x="1611626" y="29210"/>
                      <a:pt x="1542598" y="27940"/>
                      <a:pt x="1475796" y="27940"/>
                    </a:cubicBezTo>
                    <a:cubicBezTo>
                      <a:pt x="1451302" y="27940"/>
                      <a:pt x="1429035" y="29210"/>
                      <a:pt x="1404541" y="27940"/>
                    </a:cubicBezTo>
                    <a:cubicBezTo>
                      <a:pt x="1319926" y="26670"/>
                      <a:pt x="444826" y="24130"/>
                      <a:pt x="357984" y="24130"/>
                    </a:cubicBezTo>
                    <a:cubicBezTo>
                      <a:pt x="282276" y="22860"/>
                      <a:pt x="206568" y="24130"/>
                      <a:pt x="130859" y="24130"/>
                    </a:cubicBezTo>
                    <a:cubicBezTo>
                      <a:pt x="90779" y="24130"/>
                      <a:pt x="45720" y="24130"/>
                      <a:pt x="21590" y="25400"/>
                    </a:cubicBezTo>
                    <a:cubicBezTo>
                      <a:pt x="20320" y="25400"/>
                      <a:pt x="21590" y="36830"/>
                      <a:pt x="22860" y="41910"/>
                    </a:cubicBezTo>
                    <a:cubicBezTo>
                      <a:pt x="26670" y="97657"/>
                      <a:pt x="31750" y="221186"/>
                      <a:pt x="34290" y="340855"/>
                    </a:cubicBezTo>
                    <a:cubicBezTo>
                      <a:pt x="36830" y="557031"/>
                      <a:pt x="38100" y="773207"/>
                      <a:pt x="38100" y="989383"/>
                    </a:cubicBezTo>
                    <a:cubicBezTo>
                      <a:pt x="38100" y="1128354"/>
                      <a:pt x="36830" y="1263464"/>
                      <a:pt x="35560" y="1402434"/>
                    </a:cubicBezTo>
                    <a:cubicBezTo>
                      <a:pt x="34290" y="1537544"/>
                      <a:pt x="22860" y="3826695"/>
                      <a:pt x="21590" y="3957945"/>
                    </a:cubicBezTo>
                    <a:lnTo>
                      <a:pt x="21590" y="4212724"/>
                    </a:lnTo>
                    <a:cubicBezTo>
                      <a:pt x="21590" y="4405739"/>
                      <a:pt x="20320" y="4602613"/>
                      <a:pt x="20320" y="4795628"/>
                    </a:cubicBezTo>
                    <a:cubicBezTo>
                      <a:pt x="20320" y="4822650"/>
                      <a:pt x="19050" y="4845812"/>
                      <a:pt x="17780" y="4860687"/>
                    </a:cubicBezTo>
                    <a:close/>
                  </a:path>
                </a:pathLst>
              </a:custGeom>
              <a:solidFill>
                <a:srgbClr val="2F2325"/>
              </a:solidFill>
            </p:spPr>
          </p:sp>
        </p:grpSp>
        <p:sp>
          <p:nvSpPr>
            <p:cNvPr id="12" name="文字方塊 11"/>
            <p:cNvSpPr txBox="1"/>
            <p:nvPr/>
          </p:nvSpPr>
          <p:spPr>
            <a:xfrm>
              <a:off x="160631" y="4114444"/>
              <a:ext cx="1143000" cy="379784"/>
            </a:xfrm>
            <a:prstGeom prst="rect">
              <a:avLst/>
            </a:prstGeom>
            <a:noFill/>
          </p:spPr>
          <p:txBody>
            <a:bodyPr wrap="square" rtlCol="0">
              <a:spAutoFit/>
            </a:bodyPr>
            <a:lstStyle/>
            <a:p>
              <a:r>
                <a:rPr lang="zh-TW" altLang="en-US" sz="1868" b="1" dirty="0">
                  <a:solidFill>
                    <a:schemeClr val="tx1">
                      <a:lumMod val="85000"/>
                      <a:lumOff val="15000"/>
                    </a:schemeClr>
                  </a:solidFill>
                  <a:latin typeface="微軟正黑體" panose="020B0604030504040204" pitchFamily="34" charset="-120"/>
                  <a:ea typeface="微軟正黑體" panose="020B0604030504040204" pitchFamily="34" charset="-120"/>
                </a:rPr>
                <a:t>上課地點</a:t>
              </a:r>
            </a:p>
          </p:txBody>
        </p:sp>
      </p:grpSp>
      <p:grpSp>
        <p:nvGrpSpPr>
          <p:cNvPr id="20" name="群組 19"/>
          <p:cNvGrpSpPr/>
          <p:nvPr/>
        </p:nvGrpSpPr>
        <p:grpSpPr>
          <a:xfrm>
            <a:off x="235611" y="4965700"/>
            <a:ext cx="1143000" cy="427194"/>
            <a:chOff x="177752" y="4085569"/>
            <a:chExt cx="1143000" cy="427194"/>
          </a:xfrm>
        </p:grpSpPr>
        <p:grpSp>
          <p:nvGrpSpPr>
            <p:cNvPr id="21" name="Group 9"/>
            <p:cNvGrpSpPr/>
            <p:nvPr/>
          </p:nvGrpSpPr>
          <p:grpSpPr>
            <a:xfrm>
              <a:off x="186622" y="4085569"/>
              <a:ext cx="1079145" cy="427194"/>
              <a:chOff x="0" y="0"/>
              <a:chExt cx="2881619" cy="4915297"/>
            </a:xfrm>
          </p:grpSpPr>
          <p:sp>
            <p:nvSpPr>
              <p:cNvPr id="23" name="Freeform 10"/>
              <p:cNvSpPr/>
              <p:nvPr/>
            </p:nvSpPr>
            <p:spPr>
              <a:xfrm>
                <a:off x="16510" y="11430"/>
                <a:ext cx="2851139" cy="4891167"/>
              </a:xfrm>
              <a:custGeom>
                <a:avLst/>
                <a:gdLst/>
                <a:ahLst/>
                <a:cxnLst/>
                <a:rect l="l" t="t" r="r" b="b"/>
                <a:pathLst>
                  <a:path w="2851139" h="4891167">
                    <a:moveTo>
                      <a:pt x="1270" y="0"/>
                    </a:moveTo>
                    <a:lnTo>
                      <a:pt x="2851139" y="15240"/>
                    </a:lnTo>
                    <a:lnTo>
                      <a:pt x="2819389" y="4891167"/>
                    </a:lnTo>
                    <a:lnTo>
                      <a:pt x="1029530" y="4891167"/>
                    </a:lnTo>
                    <a:lnTo>
                      <a:pt x="0" y="4864497"/>
                    </a:lnTo>
                    <a:lnTo>
                      <a:pt x="11430" y="1544146"/>
                    </a:lnTo>
                    <a:close/>
                  </a:path>
                </a:pathLst>
              </a:custGeom>
              <a:solidFill>
                <a:srgbClr val="FFC3C7">
                  <a:alpha val="50000"/>
                </a:srgbClr>
              </a:solidFill>
            </p:spPr>
          </p:sp>
          <p:sp>
            <p:nvSpPr>
              <p:cNvPr id="24" name="Freeform 11"/>
              <p:cNvSpPr/>
              <p:nvPr/>
            </p:nvSpPr>
            <p:spPr>
              <a:xfrm>
                <a:off x="0" y="-1270"/>
                <a:ext cx="2880349" cy="4916567"/>
              </a:xfrm>
              <a:custGeom>
                <a:avLst/>
                <a:gdLst/>
                <a:ahLst/>
                <a:cxnLst/>
                <a:rect l="l" t="t" r="r" b="b"/>
                <a:pathLst>
                  <a:path w="2880349" h="4916567">
                    <a:moveTo>
                      <a:pt x="2846059" y="4891167"/>
                    </a:moveTo>
                    <a:cubicBezTo>
                      <a:pt x="2843519" y="4894977"/>
                      <a:pt x="2839709" y="4900057"/>
                      <a:pt x="2835900" y="4903867"/>
                    </a:cubicBezTo>
                    <a:cubicBezTo>
                      <a:pt x="2832090" y="4906407"/>
                      <a:pt x="2827009" y="4908947"/>
                      <a:pt x="2823200" y="4908947"/>
                    </a:cubicBezTo>
                    <a:cubicBezTo>
                      <a:pt x="2722758" y="4907677"/>
                      <a:pt x="2602515" y="4914027"/>
                      <a:pt x="2480046" y="4916567"/>
                    </a:cubicBezTo>
                    <a:cubicBezTo>
                      <a:pt x="2442191" y="4916567"/>
                      <a:pt x="2402110" y="4915297"/>
                      <a:pt x="2364256" y="4915297"/>
                    </a:cubicBezTo>
                    <a:cubicBezTo>
                      <a:pt x="2279641" y="4914027"/>
                      <a:pt x="2195026" y="4912757"/>
                      <a:pt x="2110411" y="4912757"/>
                    </a:cubicBezTo>
                    <a:lnTo>
                      <a:pt x="1834298" y="4912757"/>
                    </a:lnTo>
                    <a:cubicBezTo>
                      <a:pt x="1771950" y="4912757"/>
                      <a:pt x="1711828" y="4911487"/>
                      <a:pt x="1649480" y="4911487"/>
                    </a:cubicBezTo>
                    <a:cubicBezTo>
                      <a:pt x="1596039" y="4911487"/>
                      <a:pt x="1540371" y="4911487"/>
                      <a:pt x="1486930" y="4912757"/>
                    </a:cubicBezTo>
                    <a:lnTo>
                      <a:pt x="1453529" y="4912757"/>
                    </a:lnTo>
                    <a:cubicBezTo>
                      <a:pt x="1375594" y="4911487"/>
                      <a:pt x="507175" y="4910217"/>
                      <a:pt x="429239" y="4907677"/>
                    </a:cubicBezTo>
                    <a:cubicBezTo>
                      <a:pt x="382478" y="4906407"/>
                      <a:pt x="335717" y="4901327"/>
                      <a:pt x="288956" y="4898787"/>
                    </a:cubicBezTo>
                    <a:cubicBezTo>
                      <a:pt x="204341" y="4893707"/>
                      <a:pt x="119726" y="4889897"/>
                      <a:pt x="41910" y="4884817"/>
                    </a:cubicBezTo>
                    <a:cubicBezTo>
                      <a:pt x="33020" y="4883547"/>
                      <a:pt x="24130" y="4881007"/>
                      <a:pt x="16510" y="4877197"/>
                    </a:cubicBezTo>
                    <a:cubicBezTo>
                      <a:pt x="5080" y="4872117"/>
                      <a:pt x="0" y="4860687"/>
                      <a:pt x="1270" y="4834231"/>
                    </a:cubicBezTo>
                    <a:cubicBezTo>
                      <a:pt x="2540" y="4610334"/>
                      <a:pt x="3810" y="4382577"/>
                      <a:pt x="3810" y="4158681"/>
                    </a:cubicBezTo>
                    <a:cubicBezTo>
                      <a:pt x="5080" y="3930924"/>
                      <a:pt x="17780" y="1541405"/>
                      <a:pt x="17780" y="1313648"/>
                    </a:cubicBezTo>
                    <a:cubicBezTo>
                      <a:pt x="19050" y="1093612"/>
                      <a:pt x="20320" y="873575"/>
                      <a:pt x="19050" y="649679"/>
                    </a:cubicBezTo>
                    <a:cubicBezTo>
                      <a:pt x="17780" y="429642"/>
                      <a:pt x="16510" y="213466"/>
                      <a:pt x="6350" y="48260"/>
                    </a:cubicBezTo>
                    <a:cubicBezTo>
                      <a:pt x="5080" y="35560"/>
                      <a:pt x="2540" y="22860"/>
                      <a:pt x="1270" y="10160"/>
                    </a:cubicBezTo>
                    <a:cubicBezTo>
                      <a:pt x="3810" y="8890"/>
                      <a:pt x="5080" y="7620"/>
                      <a:pt x="6350" y="7620"/>
                    </a:cubicBezTo>
                    <a:cubicBezTo>
                      <a:pt x="34290" y="6350"/>
                      <a:pt x="72965" y="5080"/>
                      <a:pt x="121953" y="3810"/>
                    </a:cubicBezTo>
                    <a:cubicBezTo>
                      <a:pt x="190981" y="1270"/>
                      <a:pt x="262236" y="1270"/>
                      <a:pt x="331264" y="1270"/>
                    </a:cubicBezTo>
                    <a:cubicBezTo>
                      <a:pt x="418106" y="2540"/>
                      <a:pt x="1295432" y="5080"/>
                      <a:pt x="1382274" y="6350"/>
                    </a:cubicBezTo>
                    <a:cubicBezTo>
                      <a:pt x="1466889" y="7620"/>
                      <a:pt x="1551505" y="7620"/>
                      <a:pt x="1636120" y="7620"/>
                    </a:cubicBezTo>
                    <a:cubicBezTo>
                      <a:pt x="1682881" y="7620"/>
                      <a:pt x="1729642" y="7620"/>
                      <a:pt x="1776403" y="8890"/>
                    </a:cubicBezTo>
                    <a:cubicBezTo>
                      <a:pt x="1867698" y="11430"/>
                      <a:pt x="1961220" y="10160"/>
                      <a:pt x="2052516" y="2540"/>
                    </a:cubicBezTo>
                    <a:cubicBezTo>
                      <a:pt x="2090370" y="0"/>
                      <a:pt x="2128224" y="2540"/>
                      <a:pt x="2166078" y="2540"/>
                    </a:cubicBezTo>
                    <a:cubicBezTo>
                      <a:pt x="2250694" y="2540"/>
                      <a:pt x="2335309" y="1270"/>
                      <a:pt x="2419924" y="3810"/>
                    </a:cubicBezTo>
                    <a:cubicBezTo>
                      <a:pt x="2526806" y="6350"/>
                      <a:pt x="2631462" y="13970"/>
                      <a:pt x="2738344" y="17780"/>
                    </a:cubicBezTo>
                    <a:cubicBezTo>
                      <a:pt x="2785106" y="20320"/>
                      <a:pt x="2814309" y="19050"/>
                      <a:pt x="2840979" y="21590"/>
                    </a:cubicBezTo>
                    <a:cubicBezTo>
                      <a:pt x="2849869" y="22860"/>
                      <a:pt x="2858759" y="25400"/>
                      <a:pt x="2867649" y="27940"/>
                    </a:cubicBezTo>
                    <a:cubicBezTo>
                      <a:pt x="2875269" y="30480"/>
                      <a:pt x="2879079" y="36830"/>
                      <a:pt x="2879079" y="46990"/>
                    </a:cubicBezTo>
                    <a:cubicBezTo>
                      <a:pt x="2880349" y="109238"/>
                      <a:pt x="2876539" y="225047"/>
                      <a:pt x="2872729" y="340855"/>
                    </a:cubicBezTo>
                    <a:cubicBezTo>
                      <a:pt x="2868919" y="437362"/>
                      <a:pt x="2867649" y="537730"/>
                      <a:pt x="2866379" y="634237"/>
                    </a:cubicBezTo>
                    <a:cubicBezTo>
                      <a:pt x="2863839" y="796369"/>
                      <a:pt x="2862569" y="958501"/>
                      <a:pt x="2861299" y="1120633"/>
                    </a:cubicBezTo>
                    <a:cubicBezTo>
                      <a:pt x="2860029" y="1271185"/>
                      <a:pt x="2858759" y="1421736"/>
                      <a:pt x="2858759" y="1572287"/>
                    </a:cubicBezTo>
                    <a:cubicBezTo>
                      <a:pt x="2858759" y="1823206"/>
                      <a:pt x="2847329" y="4232026"/>
                      <a:pt x="2846059" y="4482945"/>
                    </a:cubicBezTo>
                    <a:cubicBezTo>
                      <a:pt x="2848599" y="4645077"/>
                      <a:pt x="2847329" y="4807209"/>
                      <a:pt x="2846059" y="4891167"/>
                    </a:cubicBezTo>
                    <a:close/>
                    <a:moveTo>
                      <a:pt x="17780" y="4860687"/>
                    </a:moveTo>
                    <a:cubicBezTo>
                      <a:pt x="22860" y="4861957"/>
                      <a:pt x="29210" y="4864497"/>
                      <a:pt x="36830" y="4864497"/>
                    </a:cubicBezTo>
                    <a:cubicBezTo>
                      <a:pt x="117499" y="4869577"/>
                      <a:pt x="208795" y="4874657"/>
                      <a:pt x="297863" y="4878466"/>
                    </a:cubicBezTo>
                    <a:cubicBezTo>
                      <a:pt x="340171" y="4881007"/>
                      <a:pt x="382478" y="4884816"/>
                      <a:pt x="427013" y="4886087"/>
                    </a:cubicBezTo>
                    <a:cubicBezTo>
                      <a:pt x="455960" y="4887357"/>
                      <a:pt x="1275392" y="4883547"/>
                      <a:pt x="1302112" y="4884816"/>
                    </a:cubicBezTo>
                    <a:cubicBezTo>
                      <a:pt x="1348873" y="4886087"/>
                      <a:pt x="1395634" y="4888627"/>
                      <a:pt x="1442395" y="4889897"/>
                    </a:cubicBezTo>
                    <a:cubicBezTo>
                      <a:pt x="1464663" y="4891166"/>
                      <a:pt x="1484703" y="4891166"/>
                      <a:pt x="1506970" y="4891166"/>
                    </a:cubicBezTo>
                    <a:cubicBezTo>
                      <a:pt x="1607173" y="4891166"/>
                      <a:pt x="1705148" y="4889897"/>
                      <a:pt x="1805350" y="4891166"/>
                    </a:cubicBezTo>
                    <a:cubicBezTo>
                      <a:pt x="1843205" y="4891166"/>
                      <a:pt x="1883285" y="4893707"/>
                      <a:pt x="1921140" y="4893707"/>
                    </a:cubicBezTo>
                    <a:cubicBezTo>
                      <a:pt x="1979034" y="4893707"/>
                      <a:pt x="2034702" y="4889897"/>
                      <a:pt x="2092597" y="4889897"/>
                    </a:cubicBezTo>
                    <a:cubicBezTo>
                      <a:pt x="2161625" y="4889897"/>
                      <a:pt x="2228426" y="4891166"/>
                      <a:pt x="2297455" y="4891166"/>
                    </a:cubicBezTo>
                    <a:cubicBezTo>
                      <a:pt x="2388750" y="4891166"/>
                      <a:pt x="2482272" y="4891166"/>
                      <a:pt x="2573568" y="4889897"/>
                    </a:cubicBezTo>
                    <a:cubicBezTo>
                      <a:pt x="2655956" y="4888627"/>
                      <a:pt x="2736118" y="4886087"/>
                      <a:pt x="2807959" y="4883547"/>
                    </a:cubicBezTo>
                    <a:cubicBezTo>
                      <a:pt x="2813039" y="4883547"/>
                      <a:pt x="2818119" y="4881007"/>
                      <a:pt x="2824469" y="4879737"/>
                    </a:cubicBezTo>
                    <a:cubicBezTo>
                      <a:pt x="2824469" y="4867037"/>
                      <a:pt x="2825739" y="4854337"/>
                      <a:pt x="2825739" y="4822650"/>
                    </a:cubicBezTo>
                    <a:lnTo>
                      <a:pt x="2825739" y="4702981"/>
                    </a:lnTo>
                    <a:cubicBezTo>
                      <a:pt x="2827009" y="4506106"/>
                      <a:pt x="2829549" y="4305371"/>
                      <a:pt x="2828279" y="4108496"/>
                    </a:cubicBezTo>
                    <a:cubicBezTo>
                      <a:pt x="2827009" y="3830556"/>
                      <a:pt x="2839709" y="1398574"/>
                      <a:pt x="2843519" y="1120633"/>
                    </a:cubicBezTo>
                    <a:cubicBezTo>
                      <a:pt x="2846059" y="958501"/>
                      <a:pt x="2848599" y="796369"/>
                      <a:pt x="2848599" y="634237"/>
                    </a:cubicBezTo>
                    <a:cubicBezTo>
                      <a:pt x="2848599" y="499127"/>
                      <a:pt x="2849869" y="367877"/>
                      <a:pt x="2857489" y="236627"/>
                    </a:cubicBezTo>
                    <a:cubicBezTo>
                      <a:pt x="2861299" y="159421"/>
                      <a:pt x="2863839" y="82216"/>
                      <a:pt x="2858759" y="49530"/>
                    </a:cubicBezTo>
                    <a:cubicBezTo>
                      <a:pt x="2851139" y="49530"/>
                      <a:pt x="2844789" y="48260"/>
                      <a:pt x="2837169" y="48260"/>
                    </a:cubicBezTo>
                    <a:cubicBezTo>
                      <a:pt x="2804149" y="45720"/>
                      <a:pt x="2753932" y="45720"/>
                      <a:pt x="2693810" y="40640"/>
                    </a:cubicBezTo>
                    <a:cubicBezTo>
                      <a:pt x="2582474" y="33020"/>
                      <a:pt x="2468912" y="27940"/>
                      <a:pt x="2357576" y="27940"/>
                    </a:cubicBezTo>
                    <a:cubicBezTo>
                      <a:pt x="2279641" y="27940"/>
                      <a:pt x="2199479" y="31750"/>
                      <a:pt x="2121544" y="24130"/>
                    </a:cubicBezTo>
                    <a:lnTo>
                      <a:pt x="2099277" y="24130"/>
                    </a:lnTo>
                    <a:cubicBezTo>
                      <a:pt x="2034702" y="27940"/>
                      <a:pt x="1965674" y="33020"/>
                      <a:pt x="1898872" y="34290"/>
                    </a:cubicBezTo>
                    <a:cubicBezTo>
                      <a:pt x="1825391" y="35560"/>
                      <a:pt x="1754136" y="31750"/>
                      <a:pt x="1680654" y="30480"/>
                    </a:cubicBezTo>
                    <a:cubicBezTo>
                      <a:pt x="1611626" y="29210"/>
                      <a:pt x="1542598" y="27940"/>
                      <a:pt x="1475796" y="27940"/>
                    </a:cubicBezTo>
                    <a:cubicBezTo>
                      <a:pt x="1451302" y="27940"/>
                      <a:pt x="1429035" y="29210"/>
                      <a:pt x="1404541" y="27940"/>
                    </a:cubicBezTo>
                    <a:cubicBezTo>
                      <a:pt x="1319926" y="26670"/>
                      <a:pt x="444826" y="24130"/>
                      <a:pt x="357984" y="24130"/>
                    </a:cubicBezTo>
                    <a:cubicBezTo>
                      <a:pt x="282276" y="22860"/>
                      <a:pt x="206568" y="24130"/>
                      <a:pt x="130859" y="24130"/>
                    </a:cubicBezTo>
                    <a:cubicBezTo>
                      <a:pt x="90779" y="24130"/>
                      <a:pt x="45720" y="24130"/>
                      <a:pt x="21590" y="25400"/>
                    </a:cubicBezTo>
                    <a:cubicBezTo>
                      <a:pt x="20320" y="25400"/>
                      <a:pt x="21590" y="36830"/>
                      <a:pt x="22860" y="41910"/>
                    </a:cubicBezTo>
                    <a:cubicBezTo>
                      <a:pt x="26670" y="97657"/>
                      <a:pt x="31750" y="221186"/>
                      <a:pt x="34290" y="340855"/>
                    </a:cubicBezTo>
                    <a:cubicBezTo>
                      <a:pt x="36830" y="557031"/>
                      <a:pt x="38100" y="773207"/>
                      <a:pt x="38100" y="989383"/>
                    </a:cubicBezTo>
                    <a:cubicBezTo>
                      <a:pt x="38100" y="1128354"/>
                      <a:pt x="36830" y="1263464"/>
                      <a:pt x="35560" y="1402434"/>
                    </a:cubicBezTo>
                    <a:cubicBezTo>
                      <a:pt x="34290" y="1537544"/>
                      <a:pt x="22860" y="3826695"/>
                      <a:pt x="21590" y="3957945"/>
                    </a:cubicBezTo>
                    <a:lnTo>
                      <a:pt x="21590" y="4212724"/>
                    </a:lnTo>
                    <a:cubicBezTo>
                      <a:pt x="21590" y="4405739"/>
                      <a:pt x="20320" y="4602613"/>
                      <a:pt x="20320" y="4795628"/>
                    </a:cubicBezTo>
                    <a:cubicBezTo>
                      <a:pt x="20320" y="4822650"/>
                      <a:pt x="19050" y="4845812"/>
                      <a:pt x="17780" y="4860687"/>
                    </a:cubicBezTo>
                    <a:close/>
                  </a:path>
                </a:pathLst>
              </a:custGeom>
              <a:solidFill>
                <a:srgbClr val="2F2325"/>
              </a:solidFill>
            </p:spPr>
          </p:sp>
        </p:grpSp>
        <p:sp>
          <p:nvSpPr>
            <p:cNvPr id="22" name="文字方塊 21"/>
            <p:cNvSpPr txBox="1"/>
            <p:nvPr/>
          </p:nvSpPr>
          <p:spPr>
            <a:xfrm>
              <a:off x="177752" y="4123639"/>
              <a:ext cx="1143000" cy="379784"/>
            </a:xfrm>
            <a:prstGeom prst="rect">
              <a:avLst/>
            </a:prstGeom>
            <a:noFill/>
          </p:spPr>
          <p:txBody>
            <a:bodyPr wrap="square" rtlCol="0">
              <a:spAutoFit/>
            </a:bodyPr>
            <a:lstStyle/>
            <a:p>
              <a:r>
                <a:rPr lang="zh-TW" altLang="en-US" sz="1868" b="1" dirty="0">
                  <a:solidFill>
                    <a:schemeClr val="tx1">
                      <a:lumMod val="85000"/>
                      <a:lumOff val="15000"/>
                    </a:schemeClr>
                  </a:solidFill>
                  <a:latin typeface="微軟正黑體" panose="020B0604030504040204" pitchFamily="34" charset="-120"/>
                  <a:ea typeface="微軟正黑體" panose="020B0604030504040204" pitchFamily="34" charset="-120"/>
                </a:rPr>
                <a:t>招生對象</a:t>
              </a:r>
            </a:p>
          </p:txBody>
        </p:sp>
      </p:grpSp>
      <p:grpSp>
        <p:nvGrpSpPr>
          <p:cNvPr id="33" name="群組 32"/>
          <p:cNvGrpSpPr/>
          <p:nvPr/>
        </p:nvGrpSpPr>
        <p:grpSpPr>
          <a:xfrm>
            <a:off x="220248" y="5651500"/>
            <a:ext cx="1143000" cy="427194"/>
            <a:chOff x="128881" y="5314521"/>
            <a:chExt cx="1143000" cy="427194"/>
          </a:xfrm>
        </p:grpSpPr>
        <p:grpSp>
          <p:nvGrpSpPr>
            <p:cNvPr id="27" name="Group 9"/>
            <p:cNvGrpSpPr/>
            <p:nvPr/>
          </p:nvGrpSpPr>
          <p:grpSpPr>
            <a:xfrm>
              <a:off x="146641" y="5314521"/>
              <a:ext cx="1079145" cy="427194"/>
              <a:chOff x="0" y="0"/>
              <a:chExt cx="2881619" cy="4915297"/>
            </a:xfrm>
          </p:grpSpPr>
          <p:sp>
            <p:nvSpPr>
              <p:cNvPr id="29" name="Freeform 10"/>
              <p:cNvSpPr/>
              <p:nvPr/>
            </p:nvSpPr>
            <p:spPr>
              <a:xfrm>
                <a:off x="16510" y="11430"/>
                <a:ext cx="2851139" cy="4891167"/>
              </a:xfrm>
              <a:custGeom>
                <a:avLst/>
                <a:gdLst/>
                <a:ahLst/>
                <a:cxnLst/>
                <a:rect l="l" t="t" r="r" b="b"/>
                <a:pathLst>
                  <a:path w="2851139" h="4891167">
                    <a:moveTo>
                      <a:pt x="1270" y="0"/>
                    </a:moveTo>
                    <a:lnTo>
                      <a:pt x="2851139" y="15240"/>
                    </a:lnTo>
                    <a:lnTo>
                      <a:pt x="2819389" y="4891167"/>
                    </a:lnTo>
                    <a:lnTo>
                      <a:pt x="1029530" y="4891167"/>
                    </a:lnTo>
                    <a:lnTo>
                      <a:pt x="0" y="4864497"/>
                    </a:lnTo>
                    <a:lnTo>
                      <a:pt x="11430" y="1544146"/>
                    </a:lnTo>
                    <a:close/>
                  </a:path>
                </a:pathLst>
              </a:custGeom>
              <a:solidFill>
                <a:srgbClr val="FFC3C7">
                  <a:alpha val="70000"/>
                </a:srgbClr>
              </a:solidFill>
            </p:spPr>
          </p:sp>
          <p:sp>
            <p:nvSpPr>
              <p:cNvPr id="30" name="Freeform 11"/>
              <p:cNvSpPr/>
              <p:nvPr/>
            </p:nvSpPr>
            <p:spPr>
              <a:xfrm>
                <a:off x="0" y="-1270"/>
                <a:ext cx="2880349" cy="4916567"/>
              </a:xfrm>
              <a:custGeom>
                <a:avLst/>
                <a:gdLst/>
                <a:ahLst/>
                <a:cxnLst/>
                <a:rect l="l" t="t" r="r" b="b"/>
                <a:pathLst>
                  <a:path w="2880349" h="4916567">
                    <a:moveTo>
                      <a:pt x="2846059" y="4891167"/>
                    </a:moveTo>
                    <a:cubicBezTo>
                      <a:pt x="2843519" y="4894977"/>
                      <a:pt x="2839709" y="4900057"/>
                      <a:pt x="2835900" y="4903867"/>
                    </a:cubicBezTo>
                    <a:cubicBezTo>
                      <a:pt x="2832090" y="4906407"/>
                      <a:pt x="2827009" y="4908947"/>
                      <a:pt x="2823200" y="4908947"/>
                    </a:cubicBezTo>
                    <a:cubicBezTo>
                      <a:pt x="2722758" y="4907677"/>
                      <a:pt x="2602515" y="4914027"/>
                      <a:pt x="2480046" y="4916567"/>
                    </a:cubicBezTo>
                    <a:cubicBezTo>
                      <a:pt x="2442191" y="4916567"/>
                      <a:pt x="2402110" y="4915297"/>
                      <a:pt x="2364256" y="4915297"/>
                    </a:cubicBezTo>
                    <a:cubicBezTo>
                      <a:pt x="2279641" y="4914027"/>
                      <a:pt x="2195026" y="4912757"/>
                      <a:pt x="2110411" y="4912757"/>
                    </a:cubicBezTo>
                    <a:lnTo>
                      <a:pt x="1834298" y="4912757"/>
                    </a:lnTo>
                    <a:cubicBezTo>
                      <a:pt x="1771950" y="4912757"/>
                      <a:pt x="1711828" y="4911487"/>
                      <a:pt x="1649480" y="4911487"/>
                    </a:cubicBezTo>
                    <a:cubicBezTo>
                      <a:pt x="1596039" y="4911487"/>
                      <a:pt x="1540371" y="4911487"/>
                      <a:pt x="1486930" y="4912757"/>
                    </a:cubicBezTo>
                    <a:lnTo>
                      <a:pt x="1453529" y="4912757"/>
                    </a:lnTo>
                    <a:cubicBezTo>
                      <a:pt x="1375594" y="4911487"/>
                      <a:pt x="507175" y="4910217"/>
                      <a:pt x="429239" y="4907677"/>
                    </a:cubicBezTo>
                    <a:cubicBezTo>
                      <a:pt x="382478" y="4906407"/>
                      <a:pt x="335717" y="4901327"/>
                      <a:pt x="288956" y="4898787"/>
                    </a:cubicBezTo>
                    <a:cubicBezTo>
                      <a:pt x="204341" y="4893707"/>
                      <a:pt x="119726" y="4889897"/>
                      <a:pt x="41910" y="4884817"/>
                    </a:cubicBezTo>
                    <a:cubicBezTo>
                      <a:pt x="33020" y="4883547"/>
                      <a:pt x="24130" y="4881007"/>
                      <a:pt x="16510" y="4877197"/>
                    </a:cubicBezTo>
                    <a:cubicBezTo>
                      <a:pt x="5080" y="4872117"/>
                      <a:pt x="0" y="4860687"/>
                      <a:pt x="1270" y="4834231"/>
                    </a:cubicBezTo>
                    <a:cubicBezTo>
                      <a:pt x="2540" y="4610334"/>
                      <a:pt x="3810" y="4382577"/>
                      <a:pt x="3810" y="4158681"/>
                    </a:cubicBezTo>
                    <a:cubicBezTo>
                      <a:pt x="5080" y="3930924"/>
                      <a:pt x="17780" y="1541405"/>
                      <a:pt x="17780" y="1313648"/>
                    </a:cubicBezTo>
                    <a:cubicBezTo>
                      <a:pt x="19050" y="1093612"/>
                      <a:pt x="20320" y="873575"/>
                      <a:pt x="19050" y="649679"/>
                    </a:cubicBezTo>
                    <a:cubicBezTo>
                      <a:pt x="17780" y="429642"/>
                      <a:pt x="16510" y="213466"/>
                      <a:pt x="6350" y="48260"/>
                    </a:cubicBezTo>
                    <a:cubicBezTo>
                      <a:pt x="5080" y="35560"/>
                      <a:pt x="2540" y="22860"/>
                      <a:pt x="1270" y="10160"/>
                    </a:cubicBezTo>
                    <a:cubicBezTo>
                      <a:pt x="3810" y="8890"/>
                      <a:pt x="5080" y="7620"/>
                      <a:pt x="6350" y="7620"/>
                    </a:cubicBezTo>
                    <a:cubicBezTo>
                      <a:pt x="34290" y="6350"/>
                      <a:pt x="72965" y="5080"/>
                      <a:pt x="121953" y="3810"/>
                    </a:cubicBezTo>
                    <a:cubicBezTo>
                      <a:pt x="190981" y="1270"/>
                      <a:pt x="262236" y="1270"/>
                      <a:pt x="331264" y="1270"/>
                    </a:cubicBezTo>
                    <a:cubicBezTo>
                      <a:pt x="418106" y="2540"/>
                      <a:pt x="1295432" y="5080"/>
                      <a:pt x="1382274" y="6350"/>
                    </a:cubicBezTo>
                    <a:cubicBezTo>
                      <a:pt x="1466889" y="7620"/>
                      <a:pt x="1551505" y="7620"/>
                      <a:pt x="1636120" y="7620"/>
                    </a:cubicBezTo>
                    <a:cubicBezTo>
                      <a:pt x="1682881" y="7620"/>
                      <a:pt x="1729642" y="7620"/>
                      <a:pt x="1776403" y="8890"/>
                    </a:cubicBezTo>
                    <a:cubicBezTo>
                      <a:pt x="1867698" y="11430"/>
                      <a:pt x="1961220" y="10160"/>
                      <a:pt x="2052516" y="2540"/>
                    </a:cubicBezTo>
                    <a:cubicBezTo>
                      <a:pt x="2090370" y="0"/>
                      <a:pt x="2128224" y="2540"/>
                      <a:pt x="2166078" y="2540"/>
                    </a:cubicBezTo>
                    <a:cubicBezTo>
                      <a:pt x="2250694" y="2540"/>
                      <a:pt x="2335309" y="1270"/>
                      <a:pt x="2419924" y="3810"/>
                    </a:cubicBezTo>
                    <a:cubicBezTo>
                      <a:pt x="2526806" y="6350"/>
                      <a:pt x="2631462" y="13970"/>
                      <a:pt x="2738344" y="17780"/>
                    </a:cubicBezTo>
                    <a:cubicBezTo>
                      <a:pt x="2785106" y="20320"/>
                      <a:pt x="2814309" y="19050"/>
                      <a:pt x="2840979" y="21590"/>
                    </a:cubicBezTo>
                    <a:cubicBezTo>
                      <a:pt x="2849869" y="22860"/>
                      <a:pt x="2858759" y="25400"/>
                      <a:pt x="2867649" y="27940"/>
                    </a:cubicBezTo>
                    <a:cubicBezTo>
                      <a:pt x="2875269" y="30480"/>
                      <a:pt x="2879079" y="36830"/>
                      <a:pt x="2879079" y="46990"/>
                    </a:cubicBezTo>
                    <a:cubicBezTo>
                      <a:pt x="2880349" y="109238"/>
                      <a:pt x="2876539" y="225047"/>
                      <a:pt x="2872729" y="340855"/>
                    </a:cubicBezTo>
                    <a:cubicBezTo>
                      <a:pt x="2868919" y="437362"/>
                      <a:pt x="2867649" y="537730"/>
                      <a:pt x="2866379" y="634237"/>
                    </a:cubicBezTo>
                    <a:cubicBezTo>
                      <a:pt x="2863839" y="796369"/>
                      <a:pt x="2862569" y="958501"/>
                      <a:pt x="2861299" y="1120633"/>
                    </a:cubicBezTo>
                    <a:cubicBezTo>
                      <a:pt x="2860029" y="1271185"/>
                      <a:pt x="2858759" y="1421736"/>
                      <a:pt x="2858759" y="1572287"/>
                    </a:cubicBezTo>
                    <a:cubicBezTo>
                      <a:pt x="2858759" y="1823206"/>
                      <a:pt x="2847329" y="4232026"/>
                      <a:pt x="2846059" y="4482945"/>
                    </a:cubicBezTo>
                    <a:cubicBezTo>
                      <a:pt x="2848599" y="4645077"/>
                      <a:pt x="2847329" y="4807209"/>
                      <a:pt x="2846059" y="4891167"/>
                    </a:cubicBezTo>
                    <a:close/>
                    <a:moveTo>
                      <a:pt x="17780" y="4860687"/>
                    </a:moveTo>
                    <a:cubicBezTo>
                      <a:pt x="22860" y="4861957"/>
                      <a:pt x="29210" y="4864497"/>
                      <a:pt x="36830" y="4864497"/>
                    </a:cubicBezTo>
                    <a:cubicBezTo>
                      <a:pt x="117499" y="4869577"/>
                      <a:pt x="208795" y="4874657"/>
                      <a:pt x="297863" y="4878466"/>
                    </a:cubicBezTo>
                    <a:cubicBezTo>
                      <a:pt x="340171" y="4881007"/>
                      <a:pt x="382478" y="4884816"/>
                      <a:pt x="427013" y="4886087"/>
                    </a:cubicBezTo>
                    <a:cubicBezTo>
                      <a:pt x="455960" y="4887357"/>
                      <a:pt x="1275392" y="4883547"/>
                      <a:pt x="1302112" y="4884816"/>
                    </a:cubicBezTo>
                    <a:cubicBezTo>
                      <a:pt x="1348873" y="4886087"/>
                      <a:pt x="1395634" y="4888627"/>
                      <a:pt x="1442395" y="4889897"/>
                    </a:cubicBezTo>
                    <a:cubicBezTo>
                      <a:pt x="1464663" y="4891166"/>
                      <a:pt x="1484703" y="4891166"/>
                      <a:pt x="1506970" y="4891166"/>
                    </a:cubicBezTo>
                    <a:cubicBezTo>
                      <a:pt x="1607173" y="4891166"/>
                      <a:pt x="1705148" y="4889897"/>
                      <a:pt x="1805350" y="4891166"/>
                    </a:cubicBezTo>
                    <a:cubicBezTo>
                      <a:pt x="1843205" y="4891166"/>
                      <a:pt x="1883285" y="4893707"/>
                      <a:pt x="1921140" y="4893707"/>
                    </a:cubicBezTo>
                    <a:cubicBezTo>
                      <a:pt x="1979034" y="4893707"/>
                      <a:pt x="2034702" y="4889897"/>
                      <a:pt x="2092597" y="4889897"/>
                    </a:cubicBezTo>
                    <a:cubicBezTo>
                      <a:pt x="2161625" y="4889897"/>
                      <a:pt x="2228426" y="4891166"/>
                      <a:pt x="2297455" y="4891166"/>
                    </a:cubicBezTo>
                    <a:cubicBezTo>
                      <a:pt x="2388750" y="4891166"/>
                      <a:pt x="2482272" y="4891166"/>
                      <a:pt x="2573568" y="4889897"/>
                    </a:cubicBezTo>
                    <a:cubicBezTo>
                      <a:pt x="2655956" y="4888627"/>
                      <a:pt x="2736118" y="4886087"/>
                      <a:pt x="2807959" y="4883547"/>
                    </a:cubicBezTo>
                    <a:cubicBezTo>
                      <a:pt x="2813039" y="4883547"/>
                      <a:pt x="2818119" y="4881007"/>
                      <a:pt x="2824469" y="4879737"/>
                    </a:cubicBezTo>
                    <a:cubicBezTo>
                      <a:pt x="2824469" y="4867037"/>
                      <a:pt x="2825739" y="4854337"/>
                      <a:pt x="2825739" y="4822650"/>
                    </a:cubicBezTo>
                    <a:lnTo>
                      <a:pt x="2825739" y="4702981"/>
                    </a:lnTo>
                    <a:cubicBezTo>
                      <a:pt x="2827009" y="4506106"/>
                      <a:pt x="2829549" y="4305371"/>
                      <a:pt x="2828279" y="4108496"/>
                    </a:cubicBezTo>
                    <a:cubicBezTo>
                      <a:pt x="2827009" y="3830556"/>
                      <a:pt x="2839709" y="1398574"/>
                      <a:pt x="2843519" y="1120633"/>
                    </a:cubicBezTo>
                    <a:cubicBezTo>
                      <a:pt x="2846059" y="958501"/>
                      <a:pt x="2848599" y="796369"/>
                      <a:pt x="2848599" y="634237"/>
                    </a:cubicBezTo>
                    <a:cubicBezTo>
                      <a:pt x="2848599" y="499127"/>
                      <a:pt x="2849869" y="367877"/>
                      <a:pt x="2857489" y="236627"/>
                    </a:cubicBezTo>
                    <a:cubicBezTo>
                      <a:pt x="2861299" y="159421"/>
                      <a:pt x="2863839" y="82216"/>
                      <a:pt x="2858759" y="49530"/>
                    </a:cubicBezTo>
                    <a:cubicBezTo>
                      <a:pt x="2851139" y="49530"/>
                      <a:pt x="2844789" y="48260"/>
                      <a:pt x="2837169" y="48260"/>
                    </a:cubicBezTo>
                    <a:cubicBezTo>
                      <a:pt x="2804149" y="45720"/>
                      <a:pt x="2753932" y="45720"/>
                      <a:pt x="2693810" y="40640"/>
                    </a:cubicBezTo>
                    <a:cubicBezTo>
                      <a:pt x="2582474" y="33020"/>
                      <a:pt x="2468912" y="27940"/>
                      <a:pt x="2357576" y="27940"/>
                    </a:cubicBezTo>
                    <a:cubicBezTo>
                      <a:pt x="2279641" y="27940"/>
                      <a:pt x="2199479" y="31750"/>
                      <a:pt x="2121544" y="24130"/>
                    </a:cubicBezTo>
                    <a:lnTo>
                      <a:pt x="2099277" y="24130"/>
                    </a:lnTo>
                    <a:cubicBezTo>
                      <a:pt x="2034702" y="27940"/>
                      <a:pt x="1965674" y="33020"/>
                      <a:pt x="1898872" y="34290"/>
                    </a:cubicBezTo>
                    <a:cubicBezTo>
                      <a:pt x="1825391" y="35560"/>
                      <a:pt x="1754136" y="31750"/>
                      <a:pt x="1680654" y="30480"/>
                    </a:cubicBezTo>
                    <a:cubicBezTo>
                      <a:pt x="1611626" y="29210"/>
                      <a:pt x="1542598" y="27940"/>
                      <a:pt x="1475796" y="27940"/>
                    </a:cubicBezTo>
                    <a:cubicBezTo>
                      <a:pt x="1451302" y="27940"/>
                      <a:pt x="1429035" y="29210"/>
                      <a:pt x="1404541" y="27940"/>
                    </a:cubicBezTo>
                    <a:cubicBezTo>
                      <a:pt x="1319926" y="26670"/>
                      <a:pt x="444826" y="24130"/>
                      <a:pt x="357984" y="24130"/>
                    </a:cubicBezTo>
                    <a:cubicBezTo>
                      <a:pt x="282276" y="22860"/>
                      <a:pt x="206568" y="24130"/>
                      <a:pt x="130859" y="24130"/>
                    </a:cubicBezTo>
                    <a:cubicBezTo>
                      <a:pt x="90779" y="24130"/>
                      <a:pt x="45720" y="24130"/>
                      <a:pt x="21590" y="25400"/>
                    </a:cubicBezTo>
                    <a:cubicBezTo>
                      <a:pt x="20320" y="25400"/>
                      <a:pt x="21590" y="36830"/>
                      <a:pt x="22860" y="41910"/>
                    </a:cubicBezTo>
                    <a:cubicBezTo>
                      <a:pt x="26670" y="97657"/>
                      <a:pt x="31750" y="221186"/>
                      <a:pt x="34290" y="340855"/>
                    </a:cubicBezTo>
                    <a:cubicBezTo>
                      <a:pt x="36830" y="557031"/>
                      <a:pt x="38100" y="773207"/>
                      <a:pt x="38100" y="989383"/>
                    </a:cubicBezTo>
                    <a:cubicBezTo>
                      <a:pt x="38100" y="1128354"/>
                      <a:pt x="36830" y="1263464"/>
                      <a:pt x="35560" y="1402434"/>
                    </a:cubicBezTo>
                    <a:cubicBezTo>
                      <a:pt x="34290" y="1537544"/>
                      <a:pt x="22860" y="3826695"/>
                      <a:pt x="21590" y="3957945"/>
                    </a:cubicBezTo>
                    <a:lnTo>
                      <a:pt x="21590" y="4212724"/>
                    </a:lnTo>
                    <a:cubicBezTo>
                      <a:pt x="21590" y="4405739"/>
                      <a:pt x="20320" y="4602613"/>
                      <a:pt x="20320" y="4795628"/>
                    </a:cubicBezTo>
                    <a:cubicBezTo>
                      <a:pt x="20320" y="4822650"/>
                      <a:pt x="19050" y="4845812"/>
                      <a:pt x="17780" y="4860687"/>
                    </a:cubicBezTo>
                    <a:close/>
                  </a:path>
                </a:pathLst>
              </a:custGeom>
              <a:solidFill>
                <a:srgbClr val="2F2325"/>
              </a:solidFill>
            </p:spPr>
          </p:sp>
        </p:grpSp>
        <p:sp>
          <p:nvSpPr>
            <p:cNvPr id="28" name="文字方塊 27"/>
            <p:cNvSpPr txBox="1"/>
            <p:nvPr/>
          </p:nvSpPr>
          <p:spPr>
            <a:xfrm>
              <a:off x="128881" y="5355639"/>
              <a:ext cx="1143000" cy="379784"/>
            </a:xfrm>
            <a:prstGeom prst="rect">
              <a:avLst/>
            </a:prstGeom>
            <a:noFill/>
          </p:spPr>
          <p:txBody>
            <a:bodyPr wrap="square" rtlCol="0">
              <a:spAutoFit/>
            </a:bodyPr>
            <a:lstStyle/>
            <a:p>
              <a:r>
                <a:rPr lang="zh-TW" altLang="en-US" sz="1868" b="1" dirty="0">
                  <a:solidFill>
                    <a:schemeClr val="tx1">
                      <a:lumMod val="85000"/>
                      <a:lumOff val="15000"/>
                    </a:schemeClr>
                  </a:solidFill>
                  <a:latin typeface="微軟正黑體" panose="020B0604030504040204" pitchFamily="34" charset="-120"/>
                  <a:ea typeface="微軟正黑體" panose="020B0604030504040204" pitchFamily="34" charset="-120"/>
                </a:rPr>
                <a:t>演出機會</a:t>
              </a:r>
            </a:p>
          </p:txBody>
        </p:sp>
      </p:grpSp>
      <p:grpSp>
        <p:nvGrpSpPr>
          <p:cNvPr id="34" name="群組 33"/>
          <p:cNvGrpSpPr/>
          <p:nvPr/>
        </p:nvGrpSpPr>
        <p:grpSpPr>
          <a:xfrm>
            <a:off x="220248" y="6367306"/>
            <a:ext cx="1143000" cy="427194"/>
            <a:chOff x="128881" y="5314521"/>
            <a:chExt cx="1143000" cy="427194"/>
          </a:xfrm>
        </p:grpSpPr>
        <p:grpSp>
          <p:nvGrpSpPr>
            <p:cNvPr id="35" name="Group 9"/>
            <p:cNvGrpSpPr/>
            <p:nvPr/>
          </p:nvGrpSpPr>
          <p:grpSpPr>
            <a:xfrm>
              <a:off x="146641" y="5314521"/>
              <a:ext cx="1079145" cy="427194"/>
              <a:chOff x="0" y="0"/>
              <a:chExt cx="2881619" cy="4915297"/>
            </a:xfrm>
          </p:grpSpPr>
          <p:sp>
            <p:nvSpPr>
              <p:cNvPr id="37" name="Freeform 10"/>
              <p:cNvSpPr/>
              <p:nvPr/>
            </p:nvSpPr>
            <p:spPr>
              <a:xfrm>
                <a:off x="16510" y="11430"/>
                <a:ext cx="2851139" cy="4891167"/>
              </a:xfrm>
              <a:custGeom>
                <a:avLst/>
                <a:gdLst/>
                <a:ahLst/>
                <a:cxnLst/>
                <a:rect l="l" t="t" r="r" b="b"/>
                <a:pathLst>
                  <a:path w="2851139" h="4891167">
                    <a:moveTo>
                      <a:pt x="1270" y="0"/>
                    </a:moveTo>
                    <a:lnTo>
                      <a:pt x="2851139" y="15240"/>
                    </a:lnTo>
                    <a:lnTo>
                      <a:pt x="2819389" y="4891167"/>
                    </a:lnTo>
                    <a:lnTo>
                      <a:pt x="1029530" y="4891167"/>
                    </a:lnTo>
                    <a:lnTo>
                      <a:pt x="0" y="4864497"/>
                    </a:lnTo>
                    <a:lnTo>
                      <a:pt x="11430" y="1544146"/>
                    </a:lnTo>
                    <a:close/>
                  </a:path>
                </a:pathLst>
              </a:custGeom>
              <a:solidFill>
                <a:srgbClr val="FFC3C7">
                  <a:alpha val="70000"/>
                </a:srgbClr>
              </a:solidFill>
            </p:spPr>
          </p:sp>
          <p:sp>
            <p:nvSpPr>
              <p:cNvPr id="38" name="Freeform 11"/>
              <p:cNvSpPr/>
              <p:nvPr/>
            </p:nvSpPr>
            <p:spPr>
              <a:xfrm>
                <a:off x="0" y="-1270"/>
                <a:ext cx="2880349" cy="4916567"/>
              </a:xfrm>
              <a:custGeom>
                <a:avLst/>
                <a:gdLst/>
                <a:ahLst/>
                <a:cxnLst/>
                <a:rect l="l" t="t" r="r" b="b"/>
                <a:pathLst>
                  <a:path w="2880349" h="4916567">
                    <a:moveTo>
                      <a:pt x="2846059" y="4891167"/>
                    </a:moveTo>
                    <a:cubicBezTo>
                      <a:pt x="2843519" y="4894977"/>
                      <a:pt x="2839709" y="4900057"/>
                      <a:pt x="2835900" y="4903867"/>
                    </a:cubicBezTo>
                    <a:cubicBezTo>
                      <a:pt x="2832090" y="4906407"/>
                      <a:pt x="2827009" y="4908947"/>
                      <a:pt x="2823200" y="4908947"/>
                    </a:cubicBezTo>
                    <a:cubicBezTo>
                      <a:pt x="2722758" y="4907677"/>
                      <a:pt x="2602515" y="4914027"/>
                      <a:pt x="2480046" y="4916567"/>
                    </a:cubicBezTo>
                    <a:cubicBezTo>
                      <a:pt x="2442191" y="4916567"/>
                      <a:pt x="2402110" y="4915297"/>
                      <a:pt x="2364256" y="4915297"/>
                    </a:cubicBezTo>
                    <a:cubicBezTo>
                      <a:pt x="2279641" y="4914027"/>
                      <a:pt x="2195026" y="4912757"/>
                      <a:pt x="2110411" y="4912757"/>
                    </a:cubicBezTo>
                    <a:lnTo>
                      <a:pt x="1834298" y="4912757"/>
                    </a:lnTo>
                    <a:cubicBezTo>
                      <a:pt x="1771950" y="4912757"/>
                      <a:pt x="1711828" y="4911487"/>
                      <a:pt x="1649480" y="4911487"/>
                    </a:cubicBezTo>
                    <a:cubicBezTo>
                      <a:pt x="1596039" y="4911487"/>
                      <a:pt x="1540371" y="4911487"/>
                      <a:pt x="1486930" y="4912757"/>
                    </a:cubicBezTo>
                    <a:lnTo>
                      <a:pt x="1453529" y="4912757"/>
                    </a:lnTo>
                    <a:cubicBezTo>
                      <a:pt x="1375594" y="4911487"/>
                      <a:pt x="507175" y="4910217"/>
                      <a:pt x="429239" y="4907677"/>
                    </a:cubicBezTo>
                    <a:cubicBezTo>
                      <a:pt x="382478" y="4906407"/>
                      <a:pt x="335717" y="4901327"/>
                      <a:pt x="288956" y="4898787"/>
                    </a:cubicBezTo>
                    <a:cubicBezTo>
                      <a:pt x="204341" y="4893707"/>
                      <a:pt x="119726" y="4889897"/>
                      <a:pt x="41910" y="4884817"/>
                    </a:cubicBezTo>
                    <a:cubicBezTo>
                      <a:pt x="33020" y="4883547"/>
                      <a:pt x="24130" y="4881007"/>
                      <a:pt x="16510" y="4877197"/>
                    </a:cubicBezTo>
                    <a:cubicBezTo>
                      <a:pt x="5080" y="4872117"/>
                      <a:pt x="0" y="4860687"/>
                      <a:pt x="1270" y="4834231"/>
                    </a:cubicBezTo>
                    <a:cubicBezTo>
                      <a:pt x="2540" y="4610334"/>
                      <a:pt x="3810" y="4382577"/>
                      <a:pt x="3810" y="4158681"/>
                    </a:cubicBezTo>
                    <a:cubicBezTo>
                      <a:pt x="5080" y="3930924"/>
                      <a:pt x="17780" y="1541405"/>
                      <a:pt x="17780" y="1313648"/>
                    </a:cubicBezTo>
                    <a:cubicBezTo>
                      <a:pt x="19050" y="1093612"/>
                      <a:pt x="20320" y="873575"/>
                      <a:pt x="19050" y="649679"/>
                    </a:cubicBezTo>
                    <a:cubicBezTo>
                      <a:pt x="17780" y="429642"/>
                      <a:pt x="16510" y="213466"/>
                      <a:pt x="6350" y="48260"/>
                    </a:cubicBezTo>
                    <a:cubicBezTo>
                      <a:pt x="5080" y="35560"/>
                      <a:pt x="2540" y="22860"/>
                      <a:pt x="1270" y="10160"/>
                    </a:cubicBezTo>
                    <a:cubicBezTo>
                      <a:pt x="3810" y="8890"/>
                      <a:pt x="5080" y="7620"/>
                      <a:pt x="6350" y="7620"/>
                    </a:cubicBezTo>
                    <a:cubicBezTo>
                      <a:pt x="34290" y="6350"/>
                      <a:pt x="72965" y="5080"/>
                      <a:pt x="121953" y="3810"/>
                    </a:cubicBezTo>
                    <a:cubicBezTo>
                      <a:pt x="190981" y="1270"/>
                      <a:pt x="262236" y="1270"/>
                      <a:pt x="331264" y="1270"/>
                    </a:cubicBezTo>
                    <a:cubicBezTo>
                      <a:pt x="418106" y="2540"/>
                      <a:pt x="1295432" y="5080"/>
                      <a:pt x="1382274" y="6350"/>
                    </a:cubicBezTo>
                    <a:cubicBezTo>
                      <a:pt x="1466889" y="7620"/>
                      <a:pt x="1551505" y="7620"/>
                      <a:pt x="1636120" y="7620"/>
                    </a:cubicBezTo>
                    <a:cubicBezTo>
                      <a:pt x="1682881" y="7620"/>
                      <a:pt x="1729642" y="7620"/>
                      <a:pt x="1776403" y="8890"/>
                    </a:cubicBezTo>
                    <a:cubicBezTo>
                      <a:pt x="1867698" y="11430"/>
                      <a:pt x="1961220" y="10160"/>
                      <a:pt x="2052516" y="2540"/>
                    </a:cubicBezTo>
                    <a:cubicBezTo>
                      <a:pt x="2090370" y="0"/>
                      <a:pt x="2128224" y="2540"/>
                      <a:pt x="2166078" y="2540"/>
                    </a:cubicBezTo>
                    <a:cubicBezTo>
                      <a:pt x="2250694" y="2540"/>
                      <a:pt x="2335309" y="1270"/>
                      <a:pt x="2419924" y="3810"/>
                    </a:cubicBezTo>
                    <a:cubicBezTo>
                      <a:pt x="2526806" y="6350"/>
                      <a:pt x="2631462" y="13970"/>
                      <a:pt x="2738344" y="17780"/>
                    </a:cubicBezTo>
                    <a:cubicBezTo>
                      <a:pt x="2785106" y="20320"/>
                      <a:pt x="2814309" y="19050"/>
                      <a:pt x="2840979" y="21590"/>
                    </a:cubicBezTo>
                    <a:cubicBezTo>
                      <a:pt x="2849869" y="22860"/>
                      <a:pt x="2858759" y="25400"/>
                      <a:pt x="2867649" y="27940"/>
                    </a:cubicBezTo>
                    <a:cubicBezTo>
                      <a:pt x="2875269" y="30480"/>
                      <a:pt x="2879079" y="36830"/>
                      <a:pt x="2879079" y="46990"/>
                    </a:cubicBezTo>
                    <a:cubicBezTo>
                      <a:pt x="2880349" y="109238"/>
                      <a:pt x="2876539" y="225047"/>
                      <a:pt x="2872729" y="340855"/>
                    </a:cubicBezTo>
                    <a:cubicBezTo>
                      <a:pt x="2868919" y="437362"/>
                      <a:pt x="2867649" y="537730"/>
                      <a:pt x="2866379" y="634237"/>
                    </a:cubicBezTo>
                    <a:cubicBezTo>
                      <a:pt x="2863839" y="796369"/>
                      <a:pt x="2862569" y="958501"/>
                      <a:pt x="2861299" y="1120633"/>
                    </a:cubicBezTo>
                    <a:cubicBezTo>
                      <a:pt x="2860029" y="1271185"/>
                      <a:pt x="2858759" y="1421736"/>
                      <a:pt x="2858759" y="1572287"/>
                    </a:cubicBezTo>
                    <a:cubicBezTo>
                      <a:pt x="2858759" y="1823206"/>
                      <a:pt x="2847329" y="4232026"/>
                      <a:pt x="2846059" y="4482945"/>
                    </a:cubicBezTo>
                    <a:cubicBezTo>
                      <a:pt x="2848599" y="4645077"/>
                      <a:pt x="2847329" y="4807209"/>
                      <a:pt x="2846059" y="4891167"/>
                    </a:cubicBezTo>
                    <a:close/>
                    <a:moveTo>
                      <a:pt x="17780" y="4860687"/>
                    </a:moveTo>
                    <a:cubicBezTo>
                      <a:pt x="22860" y="4861957"/>
                      <a:pt x="29210" y="4864497"/>
                      <a:pt x="36830" y="4864497"/>
                    </a:cubicBezTo>
                    <a:cubicBezTo>
                      <a:pt x="117499" y="4869577"/>
                      <a:pt x="208795" y="4874657"/>
                      <a:pt x="297863" y="4878466"/>
                    </a:cubicBezTo>
                    <a:cubicBezTo>
                      <a:pt x="340171" y="4881007"/>
                      <a:pt x="382478" y="4884816"/>
                      <a:pt x="427013" y="4886087"/>
                    </a:cubicBezTo>
                    <a:cubicBezTo>
                      <a:pt x="455960" y="4887357"/>
                      <a:pt x="1275392" y="4883547"/>
                      <a:pt x="1302112" y="4884816"/>
                    </a:cubicBezTo>
                    <a:cubicBezTo>
                      <a:pt x="1348873" y="4886087"/>
                      <a:pt x="1395634" y="4888627"/>
                      <a:pt x="1442395" y="4889897"/>
                    </a:cubicBezTo>
                    <a:cubicBezTo>
                      <a:pt x="1464663" y="4891166"/>
                      <a:pt x="1484703" y="4891166"/>
                      <a:pt x="1506970" y="4891166"/>
                    </a:cubicBezTo>
                    <a:cubicBezTo>
                      <a:pt x="1607173" y="4891166"/>
                      <a:pt x="1705148" y="4889897"/>
                      <a:pt x="1805350" y="4891166"/>
                    </a:cubicBezTo>
                    <a:cubicBezTo>
                      <a:pt x="1843205" y="4891166"/>
                      <a:pt x="1883285" y="4893707"/>
                      <a:pt x="1921140" y="4893707"/>
                    </a:cubicBezTo>
                    <a:cubicBezTo>
                      <a:pt x="1979034" y="4893707"/>
                      <a:pt x="2034702" y="4889897"/>
                      <a:pt x="2092597" y="4889897"/>
                    </a:cubicBezTo>
                    <a:cubicBezTo>
                      <a:pt x="2161625" y="4889897"/>
                      <a:pt x="2228426" y="4891166"/>
                      <a:pt x="2297455" y="4891166"/>
                    </a:cubicBezTo>
                    <a:cubicBezTo>
                      <a:pt x="2388750" y="4891166"/>
                      <a:pt x="2482272" y="4891166"/>
                      <a:pt x="2573568" y="4889897"/>
                    </a:cubicBezTo>
                    <a:cubicBezTo>
                      <a:pt x="2655956" y="4888627"/>
                      <a:pt x="2736118" y="4886087"/>
                      <a:pt x="2807959" y="4883547"/>
                    </a:cubicBezTo>
                    <a:cubicBezTo>
                      <a:pt x="2813039" y="4883547"/>
                      <a:pt x="2818119" y="4881007"/>
                      <a:pt x="2824469" y="4879737"/>
                    </a:cubicBezTo>
                    <a:cubicBezTo>
                      <a:pt x="2824469" y="4867037"/>
                      <a:pt x="2825739" y="4854337"/>
                      <a:pt x="2825739" y="4822650"/>
                    </a:cubicBezTo>
                    <a:lnTo>
                      <a:pt x="2825739" y="4702981"/>
                    </a:lnTo>
                    <a:cubicBezTo>
                      <a:pt x="2827009" y="4506106"/>
                      <a:pt x="2829549" y="4305371"/>
                      <a:pt x="2828279" y="4108496"/>
                    </a:cubicBezTo>
                    <a:cubicBezTo>
                      <a:pt x="2827009" y="3830556"/>
                      <a:pt x="2839709" y="1398574"/>
                      <a:pt x="2843519" y="1120633"/>
                    </a:cubicBezTo>
                    <a:cubicBezTo>
                      <a:pt x="2846059" y="958501"/>
                      <a:pt x="2848599" y="796369"/>
                      <a:pt x="2848599" y="634237"/>
                    </a:cubicBezTo>
                    <a:cubicBezTo>
                      <a:pt x="2848599" y="499127"/>
                      <a:pt x="2849869" y="367877"/>
                      <a:pt x="2857489" y="236627"/>
                    </a:cubicBezTo>
                    <a:cubicBezTo>
                      <a:pt x="2861299" y="159421"/>
                      <a:pt x="2863839" y="82216"/>
                      <a:pt x="2858759" y="49530"/>
                    </a:cubicBezTo>
                    <a:cubicBezTo>
                      <a:pt x="2851139" y="49530"/>
                      <a:pt x="2844789" y="48260"/>
                      <a:pt x="2837169" y="48260"/>
                    </a:cubicBezTo>
                    <a:cubicBezTo>
                      <a:pt x="2804149" y="45720"/>
                      <a:pt x="2753932" y="45720"/>
                      <a:pt x="2693810" y="40640"/>
                    </a:cubicBezTo>
                    <a:cubicBezTo>
                      <a:pt x="2582474" y="33020"/>
                      <a:pt x="2468912" y="27940"/>
                      <a:pt x="2357576" y="27940"/>
                    </a:cubicBezTo>
                    <a:cubicBezTo>
                      <a:pt x="2279641" y="27940"/>
                      <a:pt x="2199479" y="31750"/>
                      <a:pt x="2121544" y="24130"/>
                    </a:cubicBezTo>
                    <a:lnTo>
                      <a:pt x="2099277" y="24130"/>
                    </a:lnTo>
                    <a:cubicBezTo>
                      <a:pt x="2034702" y="27940"/>
                      <a:pt x="1965674" y="33020"/>
                      <a:pt x="1898872" y="34290"/>
                    </a:cubicBezTo>
                    <a:cubicBezTo>
                      <a:pt x="1825391" y="35560"/>
                      <a:pt x="1754136" y="31750"/>
                      <a:pt x="1680654" y="30480"/>
                    </a:cubicBezTo>
                    <a:cubicBezTo>
                      <a:pt x="1611626" y="29210"/>
                      <a:pt x="1542598" y="27940"/>
                      <a:pt x="1475796" y="27940"/>
                    </a:cubicBezTo>
                    <a:cubicBezTo>
                      <a:pt x="1451302" y="27940"/>
                      <a:pt x="1429035" y="29210"/>
                      <a:pt x="1404541" y="27940"/>
                    </a:cubicBezTo>
                    <a:cubicBezTo>
                      <a:pt x="1319926" y="26670"/>
                      <a:pt x="444826" y="24130"/>
                      <a:pt x="357984" y="24130"/>
                    </a:cubicBezTo>
                    <a:cubicBezTo>
                      <a:pt x="282276" y="22860"/>
                      <a:pt x="206568" y="24130"/>
                      <a:pt x="130859" y="24130"/>
                    </a:cubicBezTo>
                    <a:cubicBezTo>
                      <a:pt x="90779" y="24130"/>
                      <a:pt x="45720" y="24130"/>
                      <a:pt x="21590" y="25400"/>
                    </a:cubicBezTo>
                    <a:cubicBezTo>
                      <a:pt x="20320" y="25400"/>
                      <a:pt x="21590" y="36830"/>
                      <a:pt x="22860" y="41910"/>
                    </a:cubicBezTo>
                    <a:cubicBezTo>
                      <a:pt x="26670" y="97657"/>
                      <a:pt x="31750" y="221186"/>
                      <a:pt x="34290" y="340855"/>
                    </a:cubicBezTo>
                    <a:cubicBezTo>
                      <a:pt x="36830" y="557031"/>
                      <a:pt x="38100" y="773207"/>
                      <a:pt x="38100" y="989383"/>
                    </a:cubicBezTo>
                    <a:cubicBezTo>
                      <a:pt x="38100" y="1128354"/>
                      <a:pt x="36830" y="1263464"/>
                      <a:pt x="35560" y="1402434"/>
                    </a:cubicBezTo>
                    <a:cubicBezTo>
                      <a:pt x="34290" y="1537544"/>
                      <a:pt x="22860" y="3826695"/>
                      <a:pt x="21590" y="3957945"/>
                    </a:cubicBezTo>
                    <a:lnTo>
                      <a:pt x="21590" y="4212724"/>
                    </a:lnTo>
                    <a:cubicBezTo>
                      <a:pt x="21590" y="4405739"/>
                      <a:pt x="20320" y="4602613"/>
                      <a:pt x="20320" y="4795628"/>
                    </a:cubicBezTo>
                    <a:cubicBezTo>
                      <a:pt x="20320" y="4822650"/>
                      <a:pt x="19050" y="4845812"/>
                      <a:pt x="17780" y="4860687"/>
                    </a:cubicBezTo>
                    <a:close/>
                  </a:path>
                </a:pathLst>
              </a:custGeom>
              <a:solidFill>
                <a:srgbClr val="2F2325"/>
              </a:solidFill>
            </p:spPr>
          </p:sp>
        </p:grpSp>
        <p:sp>
          <p:nvSpPr>
            <p:cNvPr id="36" name="文字方塊 35"/>
            <p:cNvSpPr txBox="1"/>
            <p:nvPr/>
          </p:nvSpPr>
          <p:spPr>
            <a:xfrm>
              <a:off x="128881" y="5337181"/>
              <a:ext cx="1143000" cy="379784"/>
            </a:xfrm>
            <a:prstGeom prst="rect">
              <a:avLst/>
            </a:prstGeom>
            <a:noFill/>
          </p:spPr>
          <p:txBody>
            <a:bodyPr wrap="square" rtlCol="0">
              <a:spAutoFit/>
            </a:bodyPr>
            <a:lstStyle/>
            <a:p>
              <a:r>
                <a:rPr lang="zh-TW" altLang="en-US" sz="1868" b="1" dirty="0">
                  <a:solidFill>
                    <a:schemeClr val="tx1">
                      <a:lumMod val="85000"/>
                      <a:lumOff val="15000"/>
                    </a:schemeClr>
                  </a:solidFill>
                  <a:latin typeface="微軟正黑體" panose="020B0604030504040204" pitchFamily="34" charset="-120"/>
                  <a:ea typeface="微軟正黑體" panose="020B0604030504040204" pitchFamily="34" charset="-120"/>
                </a:rPr>
                <a:t>師資介紹</a:t>
              </a:r>
              <a:endParaRPr lang="en-US" altLang="zh-TW" sz="1868"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grpSp>
        <p:nvGrpSpPr>
          <p:cNvPr id="43" name="群組 42"/>
          <p:cNvGrpSpPr/>
          <p:nvPr/>
        </p:nvGrpSpPr>
        <p:grpSpPr>
          <a:xfrm>
            <a:off x="209620" y="7586506"/>
            <a:ext cx="1143000" cy="427194"/>
            <a:chOff x="160631" y="4085569"/>
            <a:chExt cx="1143000" cy="427194"/>
          </a:xfrm>
        </p:grpSpPr>
        <p:grpSp>
          <p:nvGrpSpPr>
            <p:cNvPr id="44" name="Group 9"/>
            <p:cNvGrpSpPr/>
            <p:nvPr/>
          </p:nvGrpSpPr>
          <p:grpSpPr>
            <a:xfrm>
              <a:off x="186622" y="4085569"/>
              <a:ext cx="1079145" cy="427194"/>
              <a:chOff x="0" y="0"/>
              <a:chExt cx="2881619" cy="4915297"/>
            </a:xfrm>
          </p:grpSpPr>
          <p:sp>
            <p:nvSpPr>
              <p:cNvPr id="46" name="Freeform 10"/>
              <p:cNvSpPr/>
              <p:nvPr/>
            </p:nvSpPr>
            <p:spPr>
              <a:xfrm>
                <a:off x="16510" y="11430"/>
                <a:ext cx="2851139" cy="4891167"/>
              </a:xfrm>
              <a:custGeom>
                <a:avLst/>
                <a:gdLst/>
                <a:ahLst/>
                <a:cxnLst/>
                <a:rect l="l" t="t" r="r" b="b"/>
                <a:pathLst>
                  <a:path w="2851139" h="4891167">
                    <a:moveTo>
                      <a:pt x="1270" y="0"/>
                    </a:moveTo>
                    <a:lnTo>
                      <a:pt x="2851139" y="15240"/>
                    </a:lnTo>
                    <a:lnTo>
                      <a:pt x="2819389" y="4891167"/>
                    </a:lnTo>
                    <a:lnTo>
                      <a:pt x="1029530" y="4891167"/>
                    </a:lnTo>
                    <a:lnTo>
                      <a:pt x="0" y="4864497"/>
                    </a:lnTo>
                    <a:lnTo>
                      <a:pt x="11430" y="1544146"/>
                    </a:lnTo>
                    <a:close/>
                  </a:path>
                </a:pathLst>
              </a:custGeom>
              <a:solidFill>
                <a:srgbClr val="FFC3C7">
                  <a:alpha val="50000"/>
                </a:srgbClr>
              </a:solidFill>
            </p:spPr>
          </p:sp>
          <p:sp>
            <p:nvSpPr>
              <p:cNvPr id="47" name="Freeform 11"/>
              <p:cNvSpPr/>
              <p:nvPr/>
            </p:nvSpPr>
            <p:spPr>
              <a:xfrm>
                <a:off x="0" y="-1270"/>
                <a:ext cx="2880349" cy="4916567"/>
              </a:xfrm>
              <a:custGeom>
                <a:avLst/>
                <a:gdLst/>
                <a:ahLst/>
                <a:cxnLst/>
                <a:rect l="l" t="t" r="r" b="b"/>
                <a:pathLst>
                  <a:path w="2880349" h="4916567">
                    <a:moveTo>
                      <a:pt x="2846059" y="4891167"/>
                    </a:moveTo>
                    <a:cubicBezTo>
                      <a:pt x="2843519" y="4894977"/>
                      <a:pt x="2839709" y="4900057"/>
                      <a:pt x="2835900" y="4903867"/>
                    </a:cubicBezTo>
                    <a:cubicBezTo>
                      <a:pt x="2832090" y="4906407"/>
                      <a:pt x="2827009" y="4908947"/>
                      <a:pt x="2823200" y="4908947"/>
                    </a:cubicBezTo>
                    <a:cubicBezTo>
                      <a:pt x="2722758" y="4907677"/>
                      <a:pt x="2602515" y="4914027"/>
                      <a:pt x="2480046" y="4916567"/>
                    </a:cubicBezTo>
                    <a:cubicBezTo>
                      <a:pt x="2442191" y="4916567"/>
                      <a:pt x="2402110" y="4915297"/>
                      <a:pt x="2364256" y="4915297"/>
                    </a:cubicBezTo>
                    <a:cubicBezTo>
                      <a:pt x="2279641" y="4914027"/>
                      <a:pt x="2195026" y="4912757"/>
                      <a:pt x="2110411" y="4912757"/>
                    </a:cubicBezTo>
                    <a:lnTo>
                      <a:pt x="1834298" y="4912757"/>
                    </a:lnTo>
                    <a:cubicBezTo>
                      <a:pt x="1771950" y="4912757"/>
                      <a:pt x="1711828" y="4911487"/>
                      <a:pt x="1649480" y="4911487"/>
                    </a:cubicBezTo>
                    <a:cubicBezTo>
                      <a:pt x="1596039" y="4911487"/>
                      <a:pt x="1540371" y="4911487"/>
                      <a:pt x="1486930" y="4912757"/>
                    </a:cubicBezTo>
                    <a:lnTo>
                      <a:pt x="1453529" y="4912757"/>
                    </a:lnTo>
                    <a:cubicBezTo>
                      <a:pt x="1375594" y="4911487"/>
                      <a:pt x="507175" y="4910217"/>
                      <a:pt x="429239" y="4907677"/>
                    </a:cubicBezTo>
                    <a:cubicBezTo>
                      <a:pt x="382478" y="4906407"/>
                      <a:pt x="335717" y="4901327"/>
                      <a:pt x="288956" y="4898787"/>
                    </a:cubicBezTo>
                    <a:cubicBezTo>
                      <a:pt x="204341" y="4893707"/>
                      <a:pt x="119726" y="4889897"/>
                      <a:pt x="41910" y="4884817"/>
                    </a:cubicBezTo>
                    <a:cubicBezTo>
                      <a:pt x="33020" y="4883547"/>
                      <a:pt x="24130" y="4881007"/>
                      <a:pt x="16510" y="4877197"/>
                    </a:cubicBezTo>
                    <a:cubicBezTo>
                      <a:pt x="5080" y="4872117"/>
                      <a:pt x="0" y="4860687"/>
                      <a:pt x="1270" y="4834231"/>
                    </a:cubicBezTo>
                    <a:cubicBezTo>
                      <a:pt x="2540" y="4610334"/>
                      <a:pt x="3810" y="4382577"/>
                      <a:pt x="3810" y="4158681"/>
                    </a:cubicBezTo>
                    <a:cubicBezTo>
                      <a:pt x="5080" y="3930924"/>
                      <a:pt x="17780" y="1541405"/>
                      <a:pt x="17780" y="1313648"/>
                    </a:cubicBezTo>
                    <a:cubicBezTo>
                      <a:pt x="19050" y="1093612"/>
                      <a:pt x="20320" y="873575"/>
                      <a:pt x="19050" y="649679"/>
                    </a:cubicBezTo>
                    <a:cubicBezTo>
                      <a:pt x="17780" y="429642"/>
                      <a:pt x="16510" y="213466"/>
                      <a:pt x="6350" y="48260"/>
                    </a:cubicBezTo>
                    <a:cubicBezTo>
                      <a:pt x="5080" y="35560"/>
                      <a:pt x="2540" y="22860"/>
                      <a:pt x="1270" y="10160"/>
                    </a:cubicBezTo>
                    <a:cubicBezTo>
                      <a:pt x="3810" y="8890"/>
                      <a:pt x="5080" y="7620"/>
                      <a:pt x="6350" y="7620"/>
                    </a:cubicBezTo>
                    <a:cubicBezTo>
                      <a:pt x="34290" y="6350"/>
                      <a:pt x="72965" y="5080"/>
                      <a:pt x="121953" y="3810"/>
                    </a:cubicBezTo>
                    <a:cubicBezTo>
                      <a:pt x="190981" y="1270"/>
                      <a:pt x="262236" y="1270"/>
                      <a:pt x="331264" y="1270"/>
                    </a:cubicBezTo>
                    <a:cubicBezTo>
                      <a:pt x="418106" y="2540"/>
                      <a:pt x="1295432" y="5080"/>
                      <a:pt x="1382274" y="6350"/>
                    </a:cubicBezTo>
                    <a:cubicBezTo>
                      <a:pt x="1466889" y="7620"/>
                      <a:pt x="1551505" y="7620"/>
                      <a:pt x="1636120" y="7620"/>
                    </a:cubicBezTo>
                    <a:cubicBezTo>
                      <a:pt x="1682881" y="7620"/>
                      <a:pt x="1729642" y="7620"/>
                      <a:pt x="1776403" y="8890"/>
                    </a:cubicBezTo>
                    <a:cubicBezTo>
                      <a:pt x="1867698" y="11430"/>
                      <a:pt x="1961220" y="10160"/>
                      <a:pt x="2052516" y="2540"/>
                    </a:cubicBezTo>
                    <a:cubicBezTo>
                      <a:pt x="2090370" y="0"/>
                      <a:pt x="2128224" y="2540"/>
                      <a:pt x="2166078" y="2540"/>
                    </a:cubicBezTo>
                    <a:cubicBezTo>
                      <a:pt x="2250694" y="2540"/>
                      <a:pt x="2335309" y="1270"/>
                      <a:pt x="2419924" y="3810"/>
                    </a:cubicBezTo>
                    <a:cubicBezTo>
                      <a:pt x="2526806" y="6350"/>
                      <a:pt x="2631462" y="13970"/>
                      <a:pt x="2738344" y="17780"/>
                    </a:cubicBezTo>
                    <a:cubicBezTo>
                      <a:pt x="2785106" y="20320"/>
                      <a:pt x="2814309" y="19050"/>
                      <a:pt x="2840979" y="21590"/>
                    </a:cubicBezTo>
                    <a:cubicBezTo>
                      <a:pt x="2849869" y="22860"/>
                      <a:pt x="2858759" y="25400"/>
                      <a:pt x="2867649" y="27940"/>
                    </a:cubicBezTo>
                    <a:cubicBezTo>
                      <a:pt x="2875269" y="30480"/>
                      <a:pt x="2879079" y="36830"/>
                      <a:pt x="2879079" y="46990"/>
                    </a:cubicBezTo>
                    <a:cubicBezTo>
                      <a:pt x="2880349" y="109238"/>
                      <a:pt x="2876539" y="225047"/>
                      <a:pt x="2872729" y="340855"/>
                    </a:cubicBezTo>
                    <a:cubicBezTo>
                      <a:pt x="2868919" y="437362"/>
                      <a:pt x="2867649" y="537730"/>
                      <a:pt x="2866379" y="634237"/>
                    </a:cubicBezTo>
                    <a:cubicBezTo>
                      <a:pt x="2863839" y="796369"/>
                      <a:pt x="2862569" y="958501"/>
                      <a:pt x="2861299" y="1120633"/>
                    </a:cubicBezTo>
                    <a:cubicBezTo>
                      <a:pt x="2860029" y="1271185"/>
                      <a:pt x="2858759" y="1421736"/>
                      <a:pt x="2858759" y="1572287"/>
                    </a:cubicBezTo>
                    <a:cubicBezTo>
                      <a:pt x="2858759" y="1823206"/>
                      <a:pt x="2847329" y="4232026"/>
                      <a:pt x="2846059" y="4482945"/>
                    </a:cubicBezTo>
                    <a:cubicBezTo>
                      <a:pt x="2848599" y="4645077"/>
                      <a:pt x="2847329" y="4807209"/>
                      <a:pt x="2846059" y="4891167"/>
                    </a:cubicBezTo>
                    <a:close/>
                    <a:moveTo>
                      <a:pt x="17780" y="4860687"/>
                    </a:moveTo>
                    <a:cubicBezTo>
                      <a:pt x="22860" y="4861957"/>
                      <a:pt x="29210" y="4864497"/>
                      <a:pt x="36830" y="4864497"/>
                    </a:cubicBezTo>
                    <a:cubicBezTo>
                      <a:pt x="117499" y="4869577"/>
                      <a:pt x="208795" y="4874657"/>
                      <a:pt x="297863" y="4878466"/>
                    </a:cubicBezTo>
                    <a:cubicBezTo>
                      <a:pt x="340171" y="4881007"/>
                      <a:pt x="382478" y="4884816"/>
                      <a:pt x="427013" y="4886087"/>
                    </a:cubicBezTo>
                    <a:cubicBezTo>
                      <a:pt x="455960" y="4887357"/>
                      <a:pt x="1275392" y="4883547"/>
                      <a:pt x="1302112" y="4884816"/>
                    </a:cubicBezTo>
                    <a:cubicBezTo>
                      <a:pt x="1348873" y="4886087"/>
                      <a:pt x="1395634" y="4888627"/>
                      <a:pt x="1442395" y="4889897"/>
                    </a:cubicBezTo>
                    <a:cubicBezTo>
                      <a:pt x="1464663" y="4891166"/>
                      <a:pt x="1484703" y="4891166"/>
                      <a:pt x="1506970" y="4891166"/>
                    </a:cubicBezTo>
                    <a:cubicBezTo>
                      <a:pt x="1607173" y="4891166"/>
                      <a:pt x="1705148" y="4889897"/>
                      <a:pt x="1805350" y="4891166"/>
                    </a:cubicBezTo>
                    <a:cubicBezTo>
                      <a:pt x="1843205" y="4891166"/>
                      <a:pt x="1883285" y="4893707"/>
                      <a:pt x="1921140" y="4893707"/>
                    </a:cubicBezTo>
                    <a:cubicBezTo>
                      <a:pt x="1979034" y="4893707"/>
                      <a:pt x="2034702" y="4889897"/>
                      <a:pt x="2092597" y="4889897"/>
                    </a:cubicBezTo>
                    <a:cubicBezTo>
                      <a:pt x="2161625" y="4889897"/>
                      <a:pt x="2228426" y="4891166"/>
                      <a:pt x="2297455" y="4891166"/>
                    </a:cubicBezTo>
                    <a:cubicBezTo>
                      <a:pt x="2388750" y="4891166"/>
                      <a:pt x="2482272" y="4891166"/>
                      <a:pt x="2573568" y="4889897"/>
                    </a:cubicBezTo>
                    <a:cubicBezTo>
                      <a:pt x="2655956" y="4888627"/>
                      <a:pt x="2736118" y="4886087"/>
                      <a:pt x="2807959" y="4883547"/>
                    </a:cubicBezTo>
                    <a:cubicBezTo>
                      <a:pt x="2813039" y="4883547"/>
                      <a:pt x="2818119" y="4881007"/>
                      <a:pt x="2824469" y="4879737"/>
                    </a:cubicBezTo>
                    <a:cubicBezTo>
                      <a:pt x="2824469" y="4867037"/>
                      <a:pt x="2825739" y="4854337"/>
                      <a:pt x="2825739" y="4822650"/>
                    </a:cubicBezTo>
                    <a:lnTo>
                      <a:pt x="2825739" y="4702981"/>
                    </a:lnTo>
                    <a:cubicBezTo>
                      <a:pt x="2827009" y="4506106"/>
                      <a:pt x="2829549" y="4305371"/>
                      <a:pt x="2828279" y="4108496"/>
                    </a:cubicBezTo>
                    <a:cubicBezTo>
                      <a:pt x="2827009" y="3830556"/>
                      <a:pt x="2839709" y="1398574"/>
                      <a:pt x="2843519" y="1120633"/>
                    </a:cubicBezTo>
                    <a:cubicBezTo>
                      <a:pt x="2846059" y="958501"/>
                      <a:pt x="2848599" y="796369"/>
                      <a:pt x="2848599" y="634237"/>
                    </a:cubicBezTo>
                    <a:cubicBezTo>
                      <a:pt x="2848599" y="499127"/>
                      <a:pt x="2849869" y="367877"/>
                      <a:pt x="2857489" y="236627"/>
                    </a:cubicBezTo>
                    <a:cubicBezTo>
                      <a:pt x="2861299" y="159421"/>
                      <a:pt x="2863839" y="82216"/>
                      <a:pt x="2858759" y="49530"/>
                    </a:cubicBezTo>
                    <a:cubicBezTo>
                      <a:pt x="2851139" y="49530"/>
                      <a:pt x="2844789" y="48260"/>
                      <a:pt x="2837169" y="48260"/>
                    </a:cubicBezTo>
                    <a:cubicBezTo>
                      <a:pt x="2804149" y="45720"/>
                      <a:pt x="2753932" y="45720"/>
                      <a:pt x="2693810" y="40640"/>
                    </a:cubicBezTo>
                    <a:cubicBezTo>
                      <a:pt x="2582474" y="33020"/>
                      <a:pt x="2468912" y="27940"/>
                      <a:pt x="2357576" y="27940"/>
                    </a:cubicBezTo>
                    <a:cubicBezTo>
                      <a:pt x="2279641" y="27940"/>
                      <a:pt x="2199479" y="31750"/>
                      <a:pt x="2121544" y="24130"/>
                    </a:cubicBezTo>
                    <a:lnTo>
                      <a:pt x="2099277" y="24130"/>
                    </a:lnTo>
                    <a:cubicBezTo>
                      <a:pt x="2034702" y="27940"/>
                      <a:pt x="1965674" y="33020"/>
                      <a:pt x="1898872" y="34290"/>
                    </a:cubicBezTo>
                    <a:cubicBezTo>
                      <a:pt x="1825391" y="35560"/>
                      <a:pt x="1754136" y="31750"/>
                      <a:pt x="1680654" y="30480"/>
                    </a:cubicBezTo>
                    <a:cubicBezTo>
                      <a:pt x="1611626" y="29210"/>
                      <a:pt x="1542598" y="27940"/>
                      <a:pt x="1475796" y="27940"/>
                    </a:cubicBezTo>
                    <a:cubicBezTo>
                      <a:pt x="1451302" y="27940"/>
                      <a:pt x="1429035" y="29210"/>
                      <a:pt x="1404541" y="27940"/>
                    </a:cubicBezTo>
                    <a:cubicBezTo>
                      <a:pt x="1319926" y="26670"/>
                      <a:pt x="444826" y="24130"/>
                      <a:pt x="357984" y="24130"/>
                    </a:cubicBezTo>
                    <a:cubicBezTo>
                      <a:pt x="282276" y="22860"/>
                      <a:pt x="206568" y="24130"/>
                      <a:pt x="130859" y="24130"/>
                    </a:cubicBezTo>
                    <a:cubicBezTo>
                      <a:pt x="90779" y="24130"/>
                      <a:pt x="45720" y="24130"/>
                      <a:pt x="21590" y="25400"/>
                    </a:cubicBezTo>
                    <a:cubicBezTo>
                      <a:pt x="20320" y="25400"/>
                      <a:pt x="21590" y="36830"/>
                      <a:pt x="22860" y="41910"/>
                    </a:cubicBezTo>
                    <a:cubicBezTo>
                      <a:pt x="26670" y="97657"/>
                      <a:pt x="31750" y="221186"/>
                      <a:pt x="34290" y="340855"/>
                    </a:cubicBezTo>
                    <a:cubicBezTo>
                      <a:pt x="36830" y="557031"/>
                      <a:pt x="38100" y="773207"/>
                      <a:pt x="38100" y="989383"/>
                    </a:cubicBezTo>
                    <a:cubicBezTo>
                      <a:pt x="38100" y="1128354"/>
                      <a:pt x="36830" y="1263464"/>
                      <a:pt x="35560" y="1402434"/>
                    </a:cubicBezTo>
                    <a:cubicBezTo>
                      <a:pt x="34290" y="1537544"/>
                      <a:pt x="22860" y="3826695"/>
                      <a:pt x="21590" y="3957945"/>
                    </a:cubicBezTo>
                    <a:lnTo>
                      <a:pt x="21590" y="4212724"/>
                    </a:lnTo>
                    <a:cubicBezTo>
                      <a:pt x="21590" y="4405739"/>
                      <a:pt x="20320" y="4602613"/>
                      <a:pt x="20320" y="4795628"/>
                    </a:cubicBezTo>
                    <a:cubicBezTo>
                      <a:pt x="20320" y="4822650"/>
                      <a:pt x="19050" y="4845812"/>
                      <a:pt x="17780" y="4860687"/>
                    </a:cubicBezTo>
                    <a:close/>
                  </a:path>
                </a:pathLst>
              </a:custGeom>
              <a:solidFill>
                <a:srgbClr val="2F2325"/>
              </a:solidFill>
            </p:spPr>
          </p:sp>
        </p:grpSp>
        <p:sp>
          <p:nvSpPr>
            <p:cNvPr id="45" name="文字方塊 44"/>
            <p:cNvSpPr txBox="1"/>
            <p:nvPr/>
          </p:nvSpPr>
          <p:spPr>
            <a:xfrm>
              <a:off x="160631" y="4114444"/>
              <a:ext cx="1143000" cy="379784"/>
            </a:xfrm>
            <a:prstGeom prst="rect">
              <a:avLst/>
            </a:prstGeom>
            <a:noFill/>
          </p:spPr>
          <p:txBody>
            <a:bodyPr wrap="square" rtlCol="0">
              <a:spAutoFit/>
            </a:bodyPr>
            <a:lstStyle/>
            <a:p>
              <a:r>
                <a:rPr lang="zh-TW" altLang="en-US" sz="1868" b="1" dirty="0">
                  <a:solidFill>
                    <a:srgbClr val="C00000"/>
                  </a:solidFill>
                  <a:latin typeface="微軟正黑體" panose="020B0604030504040204" pitchFamily="34" charset="-120"/>
                  <a:ea typeface="微軟正黑體" panose="020B0604030504040204" pitchFamily="34" charset="-120"/>
                </a:rPr>
                <a:t>注意事項</a:t>
              </a:r>
            </a:p>
          </p:txBody>
        </p:sp>
      </p:grpSp>
      <p:grpSp>
        <p:nvGrpSpPr>
          <p:cNvPr id="49" name="群組 48"/>
          <p:cNvGrpSpPr/>
          <p:nvPr/>
        </p:nvGrpSpPr>
        <p:grpSpPr>
          <a:xfrm>
            <a:off x="223219" y="9156700"/>
            <a:ext cx="1143000" cy="469714"/>
            <a:chOff x="128881" y="5314521"/>
            <a:chExt cx="1143000" cy="427194"/>
          </a:xfrm>
        </p:grpSpPr>
        <p:grpSp>
          <p:nvGrpSpPr>
            <p:cNvPr id="50" name="Group 9"/>
            <p:cNvGrpSpPr/>
            <p:nvPr/>
          </p:nvGrpSpPr>
          <p:grpSpPr>
            <a:xfrm>
              <a:off x="146641" y="5314521"/>
              <a:ext cx="1079145" cy="427194"/>
              <a:chOff x="0" y="0"/>
              <a:chExt cx="2881619" cy="4915297"/>
            </a:xfrm>
          </p:grpSpPr>
          <p:sp>
            <p:nvSpPr>
              <p:cNvPr id="52" name="Freeform 10"/>
              <p:cNvSpPr/>
              <p:nvPr/>
            </p:nvSpPr>
            <p:spPr>
              <a:xfrm>
                <a:off x="16510" y="11430"/>
                <a:ext cx="2851139" cy="4891167"/>
              </a:xfrm>
              <a:custGeom>
                <a:avLst/>
                <a:gdLst/>
                <a:ahLst/>
                <a:cxnLst/>
                <a:rect l="l" t="t" r="r" b="b"/>
                <a:pathLst>
                  <a:path w="2851139" h="4891167">
                    <a:moveTo>
                      <a:pt x="1270" y="0"/>
                    </a:moveTo>
                    <a:lnTo>
                      <a:pt x="2851139" y="15240"/>
                    </a:lnTo>
                    <a:lnTo>
                      <a:pt x="2819389" y="4891167"/>
                    </a:lnTo>
                    <a:lnTo>
                      <a:pt x="1029530" y="4891167"/>
                    </a:lnTo>
                    <a:lnTo>
                      <a:pt x="0" y="4864497"/>
                    </a:lnTo>
                    <a:lnTo>
                      <a:pt x="11430" y="1544146"/>
                    </a:lnTo>
                    <a:close/>
                  </a:path>
                </a:pathLst>
              </a:custGeom>
              <a:solidFill>
                <a:srgbClr val="FFC3C7">
                  <a:alpha val="70000"/>
                </a:srgbClr>
              </a:solidFill>
            </p:spPr>
          </p:sp>
          <p:sp>
            <p:nvSpPr>
              <p:cNvPr id="53" name="Freeform 11"/>
              <p:cNvSpPr/>
              <p:nvPr/>
            </p:nvSpPr>
            <p:spPr>
              <a:xfrm>
                <a:off x="0" y="-1270"/>
                <a:ext cx="2880349" cy="4916567"/>
              </a:xfrm>
              <a:custGeom>
                <a:avLst/>
                <a:gdLst/>
                <a:ahLst/>
                <a:cxnLst/>
                <a:rect l="l" t="t" r="r" b="b"/>
                <a:pathLst>
                  <a:path w="2880349" h="4916567">
                    <a:moveTo>
                      <a:pt x="2846059" y="4891167"/>
                    </a:moveTo>
                    <a:cubicBezTo>
                      <a:pt x="2843519" y="4894977"/>
                      <a:pt x="2839709" y="4900057"/>
                      <a:pt x="2835900" y="4903867"/>
                    </a:cubicBezTo>
                    <a:cubicBezTo>
                      <a:pt x="2832090" y="4906407"/>
                      <a:pt x="2827009" y="4908947"/>
                      <a:pt x="2823200" y="4908947"/>
                    </a:cubicBezTo>
                    <a:cubicBezTo>
                      <a:pt x="2722758" y="4907677"/>
                      <a:pt x="2602515" y="4914027"/>
                      <a:pt x="2480046" y="4916567"/>
                    </a:cubicBezTo>
                    <a:cubicBezTo>
                      <a:pt x="2442191" y="4916567"/>
                      <a:pt x="2402110" y="4915297"/>
                      <a:pt x="2364256" y="4915297"/>
                    </a:cubicBezTo>
                    <a:cubicBezTo>
                      <a:pt x="2279641" y="4914027"/>
                      <a:pt x="2195026" y="4912757"/>
                      <a:pt x="2110411" y="4912757"/>
                    </a:cubicBezTo>
                    <a:lnTo>
                      <a:pt x="1834298" y="4912757"/>
                    </a:lnTo>
                    <a:cubicBezTo>
                      <a:pt x="1771950" y="4912757"/>
                      <a:pt x="1711828" y="4911487"/>
                      <a:pt x="1649480" y="4911487"/>
                    </a:cubicBezTo>
                    <a:cubicBezTo>
                      <a:pt x="1596039" y="4911487"/>
                      <a:pt x="1540371" y="4911487"/>
                      <a:pt x="1486930" y="4912757"/>
                    </a:cubicBezTo>
                    <a:lnTo>
                      <a:pt x="1453529" y="4912757"/>
                    </a:lnTo>
                    <a:cubicBezTo>
                      <a:pt x="1375594" y="4911487"/>
                      <a:pt x="507175" y="4910217"/>
                      <a:pt x="429239" y="4907677"/>
                    </a:cubicBezTo>
                    <a:cubicBezTo>
                      <a:pt x="382478" y="4906407"/>
                      <a:pt x="335717" y="4901327"/>
                      <a:pt x="288956" y="4898787"/>
                    </a:cubicBezTo>
                    <a:cubicBezTo>
                      <a:pt x="204341" y="4893707"/>
                      <a:pt x="119726" y="4889897"/>
                      <a:pt x="41910" y="4884817"/>
                    </a:cubicBezTo>
                    <a:cubicBezTo>
                      <a:pt x="33020" y="4883547"/>
                      <a:pt x="24130" y="4881007"/>
                      <a:pt x="16510" y="4877197"/>
                    </a:cubicBezTo>
                    <a:cubicBezTo>
                      <a:pt x="5080" y="4872117"/>
                      <a:pt x="0" y="4860687"/>
                      <a:pt x="1270" y="4834231"/>
                    </a:cubicBezTo>
                    <a:cubicBezTo>
                      <a:pt x="2540" y="4610334"/>
                      <a:pt x="3810" y="4382577"/>
                      <a:pt x="3810" y="4158681"/>
                    </a:cubicBezTo>
                    <a:cubicBezTo>
                      <a:pt x="5080" y="3930924"/>
                      <a:pt x="17780" y="1541405"/>
                      <a:pt x="17780" y="1313648"/>
                    </a:cubicBezTo>
                    <a:cubicBezTo>
                      <a:pt x="19050" y="1093612"/>
                      <a:pt x="20320" y="873575"/>
                      <a:pt x="19050" y="649679"/>
                    </a:cubicBezTo>
                    <a:cubicBezTo>
                      <a:pt x="17780" y="429642"/>
                      <a:pt x="16510" y="213466"/>
                      <a:pt x="6350" y="48260"/>
                    </a:cubicBezTo>
                    <a:cubicBezTo>
                      <a:pt x="5080" y="35560"/>
                      <a:pt x="2540" y="22860"/>
                      <a:pt x="1270" y="10160"/>
                    </a:cubicBezTo>
                    <a:cubicBezTo>
                      <a:pt x="3810" y="8890"/>
                      <a:pt x="5080" y="7620"/>
                      <a:pt x="6350" y="7620"/>
                    </a:cubicBezTo>
                    <a:cubicBezTo>
                      <a:pt x="34290" y="6350"/>
                      <a:pt x="72965" y="5080"/>
                      <a:pt x="121953" y="3810"/>
                    </a:cubicBezTo>
                    <a:cubicBezTo>
                      <a:pt x="190981" y="1270"/>
                      <a:pt x="262236" y="1270"/>
                      <a:pt x="331264" y="1270"/>
                    </a:cubicBezTo>
                    <a:cubicBezTo>
                      <a:pt x="418106" y="2540"/>
                      <a:pt x="1295432" y="5080"/>
                      <a:pt x="1382274" y="6350"/>
                    </a:cubicBezTo>
                    <a:cubicBezTo>
                      <a:pt x="1466889" y="7620"/>
                      <a:pt x="1551505" y="7620"/>
                      <a:pt x="1636120" y="7620"/>
                    </a:cubicBezTo>
                    <a:cubicBezTo>
                      <a:pt x="1682881" y="7620"/>
                      <a:pt x="1729642" y="7620"/>
                      <a:pt x="1776403" y="8890"/>
                    </a:cubicBezTo>
                    <a:cubicBezTo>
                      <a:pt x="1867698" y="11430"/>
                      <a:pt x="1961220" y="10160"/>
                      <a:pt x="2052516" y="2540"/>
                    </a:cubicBezTo>
                    <a:cubicBezTo>
                      <a:pt x="2090370" y="0"/>
                      <a:pt x="2128224" y="2540"/>
                      <a:pt x="2166078" y="2540"/>
                    </a:cubicBezTo>
                    <a:cubicBezTo>
                      <a:pt x="2250694" y="2540"/>
                      <a:pt x="2335309" y="1270"/>
                      <a:pt x="2419924" y="3810"/>
                    </a:cubicBezTo>
                    <a:cubicBezTo>
                      <a:pt x="2526806" y="6350"/>
                      <a:pt x="2631462" y="13970"/>
                      <a:pt x="2738344" y="17780"/>
                    </a:cubicBezTo>
                    <a:cubicBezTo>
                      <a:pt x="2785106" y="20320"/>
                      <a:pt x="2814309" y="19050"/>
                      <a:pt x="2840979" y="21590"/>
                    </a:cubicBezTo>
                    <a:cubicBezTo>
                      <a:pt x="2849869" y="22860"/>
                      <a:pt x="2858759" y="25400"/>
                      <a:pt x="2867649" y="27940"/>
                    </a:cubicBezTo>
                    <a:cubicBezTo>
                      <a:pt x="2875269" y="30480"/>
                      <a:pt x="2879079" y="36830"/>
                      <a:pt x="2879079" y="46990"/>
                    </a:cubicBezTo>
                    <a:cubicBezTo>
                      <a:pt x="2880349" y="109238"/>
                      <a:pt x="2876539" y="225047"/>
                      <a:pt x="2872729" y="340855"/>
                    </a:cubicBezTo>
                    <a:cubicBezTo>
                      <a:pt x="2868919" y="437362"/>
                      <a:pt x="2867649" y="537730"/>
                      <a:pt x="2866379" y="634237"/>
                    </a:cubicBezTo>
                    <a:cubicBezTo>
                      <a:pt x="2863839" y="796369"/>
                      <a:pt x="2862569" y="958501"/>
                      <a:pt x="2861299" y="1120633"/>
                    </a:cubicBezTo>
                    <a:cubicBezTo>
                      <a:pt x="2860029" y="1271185"/>
                      <a:pt x="2858759" y="1421736"/>
                      <a:pt x="2858759" y="1572287"/>
                    </a:cubicBezTo>
                    <a:cubicBezTo>
                      <a:pt x="2858759" y="1823206"/>
                      <a:pt x="2847329" y="4232026"/>
                      <a:pt x="2846059" y="4482945"/>
                    </a:cubicBezTo>
                    <a:cubicBezTo>
                      <a:pt x="2848599" y="4645077"/>
                      <a:pt x="2847329" y="4807209"/>
                      <a:pt x="2846059" y="4891167"/>
                    </a:cubicBezTo>
                    <a:close/>
                    <a:moveTo>
                      <a:pt x="17780" y="4860687"/>
                    </a:moveTo>
                    <a:cubicBezTo>
                      <a:pt x="22860" y="4861957"/>
                      <a:pt x="29210" y="4864497"/>
                      <a:pt x="36830" y="4864497"/>
                    </a:cubicBezTo>
                    <a:cubicBezTo>
                      <a:pt x="117499" y="4869577"/>
                      <a:pt x="208795" y="4874657"/>
                      <a:pt x="297863" y="4878466"/>
                    </a:cubicBezTo>
                    <a:cubicBezTo>
                      <a:pt x="340171" y="4881007"/>
                      <a:pt x="382478" y="4884816"/>
                      <a:pt x="427013" y="4886087"/>
                    </a:cubicBezTo>
                    <a:cubicBezTo>
                      <a:pt x="455960" y="4887357"/>
                      <a:pt x="1275392" y="4883547"/>
                      <a:pt x="1302112" y="4884816"/>
                    </a:cubicBezTo>
                    <a:cubicBezTo>
                      <a:pt x="1348873" y="4886087"/>
                      <a:pt x="1395634" y="4888627"/>
                      <a:pt x="1442395" y="4889897"/>
                    </a:cubicBezTo>
                    <a:cubicBezTo>
                      <a:pt x="1464663" y="4891166"/>
                      <a:pt x="1484703" y="4891166"/>
                      <a:pt x="1506970" y="4891166"/>
                    </a:cubicBezTo>
                    <a:cubicBezTo>
                      <a:pt x="1607173" y="4891166"/>
                      <a:pt x="1705148" y="4889897"/>
                      <a:pt x="1805350" y="4891166"/>
                    </a:cubicBezTo>
                    <a:cubicBezTo>
                      <a:pt x="1843205" y="4891166"/>
                      <a:pt x="1883285" y="4893707"/>
                      <a:pt x="1921140" y="4893707"/>
                    </a:cubicBezTo>
                    <a:cubicBezTo>
                      <a:pt x="1979034" y="4893707"/>
                      <a:pt x="2034702" y="4889897"/>
                      <a:pt x="2092597" y="4889897"/>
                    </a:cubicBezTo>
                    <a:cubicBezTo>
                      <a:pt x="2161625" y="4889897"/>
                      <a:pt x="2228426" y="4891166"/>
                      <a:pt x="2297455" y="4891166"/>
                    </a:cubicBezTo>
                    <a:cubicBezTo>
                      <a:pt x="2388750" y="4891166"/>
                      <a:pt x="2482272" y="4891166"/>
                      <a:pt x="2573568" y="4889897"/>
                    </a:cubicBezTo>
                    <a:cubicBezTo>
                      <a:pt x="2655956" y="4888627"/>
                      <a:pt x="2736118" y="4886087"/>
                      <a:pt x="2807959" y="4883547"/>
                    </a:cubicBezTo>
                    <a:cubicBezTo>
                      <a:pt x="2813039" y="4883547"/>
                      <a:pt x="2818119" y="4881007"/>
                      <a:pt x="2824469" y="4879737"/>
                    </a:cubicBezTo>
                    <a:cubicBezTo>
                      <a:pt x="2824469" y="4867037"/>
                      <a:pt x="2825739" y="4854337"/>
                      <a:pt x="2825739" y="4822650"/>
                    </a:cubicBezTo>
                    <a:lnTo>
                      <a:pt x="2825739" y="4702981"/>
                    </a:lnTo>
                    <a:cubicBezTo>
                      <a:pt x="2827009" y="4506106"/>
                      <a:pt x="2829549" y="4305371"/>
                      <a:pt x="2828279" y="4108496"/>
                    </a:cubicBezTo>
                    <a:cubicBezTo>
                      <a:pt x="2827009" y="3830556"/>
                      <a:pt x="2839709" y="1398574"/>
                      <a:pt x="2843519" y="1120633"/>
                    </a:cubicBezTo>
                    <a:cubicBezTo>
                      <a:pt x="2846059" y="958501"/>
                      <a:pt x="2848599" y="796369"/>
                      <a:pt x="2848599" y="634237"/>
                    </a:cubicBezTo>
                    <a:cubicBezTo>
                      <a:pt x="2848599" y="499127"/>
                      <a:pt x="2849869" y="367877"/>
                      <a:pt x="2857489" y="236627"/>
                    </a:cubicBezTo>
                    <a:cubicBezTo>
                      <a:pt x="2861299" y="159421"/>
                      <a:pt x="2863839" y="82216"/>
                      <a:pt x="2858759" y="49530"/>
                    </a:cubicBezTo>
                    <a:cubicBezTo>
                      <a:pt x="2851139" y="49530"/>
                      <a:pt x="2844789" y="48260"/>
                      <a:pt x="2837169" y="48260"/>
                    </a:cubicBezTo>
                    <a:cubicBezTo>
                      <a:pt x="2804149" y="45720"/>
                      <a:pt x="2753932" y="45720"/>
                      <a:pt x="2693810" y="40640"/>
                    </a:cubicBezTo>
                    <a:cubicBezTo>
                      <a:pt x="2582474" y="33020"/>
                      <a:pt x="2468912" y="27940"/>
                      <a:pt x="2357576" y="27940"/>
                    </a:cubicBezTo>
                    <a:cubicBezTo>
                      <a:pt x="2279641" y="27940"/>
                      <a:pt x="2199479" y="31750"/>
                      <a:pt x="2121544" y="24130"/>
                    </a:cubicBezTo>
                    <a:lnTo>
                      <a:pt x="2099277" y="24130"/>
                    </a:lnTo>
                    <a:cubicBezTo>
                      <a:pt x="2034702" y="27940"/>
                      <a:pt x="1965674" y="33020"/>
                      <a:pt x="1898872" y="34290"/>
                    </a:cubicBezTo>
                    <a:cubicBezTo>
                      <a:pt x="1825391" y="35560"/>
                      <a:pt x="1754136" y="31750"/>
                      <a:pt x="1680654" y="30480"/>
                    </a:cubicBezTo>
                    <a:cubicBezTo>
                      <a:pt x="1611626" y="29210"/>
                      <a:pt x="1542598" y="27940"/>
                      <a:pt x="1475796" y="27940"/>
                    </a:cubicBezTo>
                    <a:cubicBezTo>
                      <a:pt x="1451302" y="27940"/>
                      <a:pt x="1429035" y="29210"/>
                      <a:pt x="1404541" y="27940"/>
                    </a:cubicBezTo>
                    <a:cubicBezTo>
                      <a:pt x="1319926" y="26670"/>
                      <a:pt x="444826" y="24130"/>
                      <a:pt x="357984" y="24130"/>
                    </a:cubicBezTo>
                    <a:cubicBezTo>
                      <a:pt x="282276" y="22860"/>
                      <a:pt x="206568" y="24130"/>
                      <a:pt x="130859" y="24130"/>
                    </a:cubicBezTo>
                    <a:cubicBezTo>
                      <a:pt x="90779" y="24130"/>
                      <a:pt x="45720" y="24130"/>
                      <a:pt x="21590" y="25400"/>
                    </a:cubicBezTo>
                    <a:cubicBezTo>
                      <a:pt x="20320" y="25400"/>
                      <a:pt x="21590" y="36830"/>
                      <a:pt x="22860" y="41910"/>
                    </a:cubicBezTo>
                    <a:cubicBezTo>
                      <a:pt x="26670" y="97657"/>
                      <a:pt x="31750" y="221186"/>
                      <a:pt x="34290" y="340855"/>
                    </a:cubicBezTo>
                    <a:cubicBezTo>
                      <a:pt x="36830" y="557031"/>
                      <a:pt x="38100" y="773207"/>
                      <a:pt x="38100" y="989383"/>
                    </a:cubicBezTo>
                    <a:cubicBezTo>
                      <a:pt x="38100" y="1128354"/>
                      <a:pt x="36830" y="1263464"/>
                      <a:pt x="35560" y="1402434"/>
                    </a:cubicBezTo>
                    <a:cubicBezTo>
                      <a:pt x="34290" y="1537544"/>
                      <a:pt x="22860" y="3826695"/>
                      <a:pt x="21590" y="3957945"/>
                    </a:cubicBezTo>
                    <a:lnTo>
                      <a:pt x="21590" y="4212724"/>
                    </a:lnTo>
                    <a:cubicBezTo>
                      <a:pt x="21590" y="4405739"/>
                      <a:pt x="20320" y="4602613"/>
                      <a:pt x="20320" y="4795628"/>
                    </a:cubicBezTo>
                    <a:cubicBezTo>
                      <a:pt x="20320" y="4822650"/>
                      <a:pt x="19050" y="4845812"/>
                      <a:pt x="17780" y="4860687"/>
                    </a:cubicBezTo>
                    <a:close/>
                  </a:path>
                </a:pathLst>
              </a:custGeom>
              <a:solidFill>
                <a:srgbClr val="2F2325"/>
              </a:solidFill>
            </p:spPr>
          </p:sp>
        </p:grpSp>
        <p:sp>
          <p:nvSpPr>
            <p:cNvPr id="51" name="文字方塊 50"/>
            <p:cNvSpPr txBox="1"/>
            <p:nvPr/>
          </p:nvSpPr>
          <p:spPr>
            <a:xfrm>
              <a:off x="128881" y="5326852"/>
              <a:ext cx="1143000" cy="137655"/>
            </a:xfrm>
            <a:prstGeom prst="rect">
              <a:avLst/>
            </a:prstGeom>
            <a:noFill/>
          </p:spPr>
          <p:txBody>
            <a:bodyPr wrap="square" rtlCol="0">
              <a:spAutoFit/>
            </a:bodyPr>
            <a:lstStyle/>
            <a:p>
              <a:r>
                <a:rPr lang="zh-TW" altLang="en-US" sz="1868" b="1" dirty="0">
                  <a:solidFill>
                    <a:schemeClr val="tx1">
                      <a:lumMod val="85000"/>
                      <a:lumOff val="15000"/>
                    </a:schemeClr>
                  </a:solidFill>
                  <a:latin typeface="微軟正黑體" panose="020B0604030504040204" pitchFamily="34" charset="-120"/>
                  <a:ea typeface="微軟正黑體" panose="020B0604030504040204" pitchFamily="34" charset="-120"/>
                </a:rPr>
                <a:t>報名方式</a:t>
              </a:r>
            </a:p>
          </p:txBody>
        </p:sp>
      </p:grpSp>
      <p:grpSp>
        <p:nvGrpSpPr>
          <p:cNvPr id="95" name="群組 94"/>
          <p:cNvGrpSpPr/>
          <p:nvPr/>
        </p:nvGrpSpPr>
        <p:grpSpPr>
          <a:xfrm>
            <a:off x="1436565" y="3289300"/>
            <a:ext cx="5882739" cy="795063"/>
            <a:chOff x="1416050" y="3219231"/>
            <a:chExt cx="5882739" cy="795063"/>
          </a:xfrm>
        </p:grpSpPr>
        <p:grpSp>
          <p:nvGrpSpPr>
            <p:cNvPr id="54" name="Group 21"/>
            <p:cNvGrpSpPr/>
            <p:nvPr/>
          </p:nvGrpSpPr>
          <p:grpSpPr>
            <a:xfrm>
              <a:off x="1416050" y="3263618"/>
              <a:ext cx="5846219" cy="750676"/>
              <a:chOff x="0" y="-1270"/>
              <a:chExt cx="3955420" cy="2223820"/>
            </a:xfrm>
          </p:grpSpPr>
          <p:sp>
            <p:nvSpPr>
              <p:cNvPr id="55" name="Freeform 22"/>
              <p:cNvSpPr/>
              <p:nvPr/>
            </p:nvSpPr>
            <p:spPr>
              <a:xfrm>
                <a:off x="16511" y="11430"/>
                <a:ext cx="3926210" cy="2198419"/>
              </a:xfrm>
              <a:custGeom>
                <a:avLst/>
                <a:gdLst/>
                <a:ahLst/>
                <a:cxnLst/>
                <a:rect l="l" t="t" r="r" b="b"/>
                <a:pathLst>
                  <a:path w="3926210" h="2198419">
                    <a:moveTo>
                      <a:pt x="1270" y="0"/>
                    </a:moveTo>
                    <a:lnTo>
                      <a:pt x="3926210" y="15240"/>
                    </a:lnTo>
                    <a:lnTo>
                      <a:pt x="3894460" y="2198419"/>
                    </a:lnTo>
                    <a:lnTo>
                      <a:pt x="1419540" y="2198419"/>
                    </a:lnTo>
                    <a:lnTo>
                      <a:pt x="0" y="2171750"/>
                    </a:lnTo>
                    <a:lnTo>
                      <a:pt x="11430" y="707980"/>
                    </a:lnTo>
                    <a:close/>
                  </a:path>
                </a:pathLst>
              </a:custGeom>
              <a:solidFill>
                <a:srgbClr val="F3CB63">
                  <a:alpha val="40000"/>
                </a:srgbClr>
              </a:solidFill>
            </p:spPr>
          </p:sp>
          <p:sp>
            <p:nvSpPr>
              <p:cNvPr id="56" name="Freeform 23"/>
              <p:cNvSpPr/>
              <p:nvPr/>
            </p:nvSpPr>
            <p:spPr>
              <a:xfrm>
                <a:off x="0" y="-1270"/>
                <a:ext cx="3955420" cy="2223820"/>
              </a:xfrm>
              <a:custGeom>
                <a:avLst/>
                <a:gdLst/>
                <a:ahLst/>
                <a:cxnLst/>
                <a:rect l="l" t="t" r="r" b="b"/>
                <a:pathLst>
                  <a:path w="3955420" h="2223820">
                    <a:moveTo>
                      <a:pt x="3921130" y="2198420"/>
                    </a:moveTo>
                    <a:cubicBezTo>
                      <a:pt x="3918590" y="2202229"/>
                      <a:pt x="3914780" y="2207310"/>
                      <a:pt x="3910970" y="2211120"/>
                    </a:cubicBezTo>
                    <a:cubicBezTo>
                      <a:pt x="3907160" y="2213660"/>
                      <a:pt x="3902080" y="2216200"/>
                      <a:pt x="3898270" y="2216200"/>
                    </a:cubicBezTo>
                    <a:cubicBezTo>
                      <a:pt x="3769922" y="2214929"/>
                      <a:pt x="3602553" y="2221279"/>
                      <a:pt x="3432084" y="2223820"/>
                    </a:cubicBezTo>
                    <a:cubicBezTo>
                      <a:pt x="3379394" y="2223820"/>
                      <a:pt x="3323604" y="2222550"/>
                      <a:pt x="3270914" y="2222550"/>
                    </a:cubicBezTo>
                    <a:cubicBezTo>
                      <a:pt x="3153135" y="2221279"/>
                      <a:pt x="3035357" y="2220010"/>
                      <a:pt x="2917579" y="2220010"/>
                    </a:cubicBezTo>
                    <a:lnTo>
                      <a:pt x="2533249" y="2220010"/>
                    </a:lnTo>
                    <a:cubicBezTo>
                      <a:pt x="2446465" y="2220010"/>
                      <a:pt x="2362780" y="2218739"/>
                      <a:pt x="2275996" y="2218739"/>
                    </a:cubicBezTo>
                    <a:cubicBezTo>
                      <a:pt x="2201610" y="2218739"/>
                      <a:pt x="2124124" y="2218739"/>
                      <a:pt x="2049738" y="2220010"/>
                    </a:cubicBezTo>
                    <a:lnTo>
                      <a:pt x="2003246" y="2220010"/>
                    </a:lnTo>
                    <a:cubicBezTo>
                      <a:pt x="1894766" y="2218739"/>
                      <a:pt x="685988" y="2217470"/>
                      <a:pt x="577508" y="2214929"/>
                    </a:cubicBezTo>
                    <a:cubicBezTo>
                      <a:pt x="512420" y="2213660"/>
                      <a:pt x="447332" y="2208579"/>
                      <a:pt x="382243" y="2206039"/>
                    </a:cubicBezTo>
                    <a:cubicBezTo>
                      <a:pt x="264465" y="2200960"/>
                      <a:pt x="146687" y="2197150"/>
                      <a:pt x="41910" y="2192070"/>
                    </a:cubicBezTo>
                    <a:cubicBezTo>
                      <a:pt x="33020" y="2190800"/>
                      <a:pt x="24130" y="2188260"/>
                      <a:pt x="16510" y="2184450"/>
                    </a:cubicBezTo>
                    <a:cubicBezTo>
                      <a:pt x="5080" y="2179370"/>
                      <a:pt x="0" y="2167939"/>
                      <a:pt x="1270" y="2150904"/>
                    </a:cubicBezTo>
                    <a:cubicBezTo>
                      <a:pt x="2540" y="2053198"/>
                      <a:pt x="3810" y="1953806"/>
                      <a:pt x="3810" y="1856100"/>
                    </a:cubicBezTo>
                    <a:cubicBezTo>
                      <a:pt x="5080" y="1756708"/>
                      <a:pt x="17780" y="713941"/>
                      <a:pt x="17780" y="614550"/>
                    </a:cubicBezTo>
                    <a:cubicBezTo>
                      <a:pt x="19050" y="518528"/>
                      <a:pt x="20320" y="422506"/>
                      <a:pt x="19050" y="324799"/>
                    </a:cubicBezTo>
                    <a:cubicBezTo>
                      <a:pt x="17780" y="228777"/>
                      <a:pt x="16510" y="134439"/>
                      <a:pt x="6350" y="48260"/>
                    </a:cubicBezTo>
                    <a:cubicBezTo>
                      <a:pt x="5080" y="35560"/>
                      <a:pt x="2540" y="22860"/>
                      <a:pt x="1270" y="10160"/>
                    </a:cubicBezTo>
                    <a:cubicBezTo>
                      <a:pt x="3810" y="8890"/>
                      <a:pt x="5080" y="7620"/>
                      <a:pt x="6350" y="7620"/>
                    </a:cubicBezTo>
                    <a:cubicBezTo>
                      <a:pt x="34290" y="6350"/>
                      <a:pt x="81599" y="5080"/>
                      <a:pt x="149786" y="3810"/>
                    </a:cubicBezTo>
                    <a:cubicBezTo>
                      <a:pt x="245868" y="1270"/>
                      <a:pt x="345050" y="1270"/>
                      <a:pt x="441133" y="1270"/>
                    </a:cubicBezTo>
                    <a:cubicBezTo>
                      <a:pt x="562011" y="2540"/>
                      <a:pt x="1783187" y="5080"/>
                      <a:pt x="1904064" y="6350"/>
                    </a:cubicBezTo>
                    <a:cubicBezTo>
                      <a:pt x="2021843" y="7620"/>
                      <a:pt x="2139621" y="7620"/>
                      <a:pt x="2257400" y="7620"/>
                    </a:cubicBezTo>
                    <a:cubicBezTo>
                      <a:pt x="2322488" y="7620"/>
                      <a:pt x="2387576" y="7620"/>
                      <a:pt x="2452664" y="8890"/>
                    </a:cubicBezTo>
                    <a:cubicBezTo>
                      <a:pt x="2579740" y="11430"/>
                      <a:pt x="2709917" y="10160"/>
                      <a:pt x="2836993" y="2540"/>
                    </a:cubicBezTo>
                    <a:cubicBezTo>
                      <a:pt x="2889684" y="0"/>
                      <a:pt x="2942374" y="2540"/>
                      <a:pt x="2995064" y="2540"/>
                    </a:cubicBezTo>
                    <a:cubicBezTo>
                      <a:pt x="3112843" y="2540"/>
                      <a:pt x="3230621" y="1270"/>
                      <a:pt x="3348399" y="3810"/>
                    </a:cubicBezTo>
                    <a:cubicBezTo>
                      <a:pt x="3497172" y="6350"/>
                      <a:pt x="3642845" y="13970"/>
                      <a:pt x="3791618" y="17780"/>
                    </a:cubicBezTo>
                    <a:cubicBezTo>
                      <a:pt x="3856706" y="20320"/>
                      <a:pt x="3889380" y="19050"/>
                      <a:pt x="3916050" y="21590"/>
                    </a:cubicBezTo>
                    <a:cubicBezTo>
                      <a:pt x="3924940" y="22860"/>
                      <a:pt x="3933830" y="25400"/>
                      <a:pt x="3942720" y="27940"/>
                    </a:cubicBezTo>
                    <a:cubicBezTo>
                      <a:pt x="3950340" y="30480"/>
                      <a:pt x="3954150" y="36830"/>
                      <a:pt x="3954150" y="46990"/>
                    </a:cubicBezTo>
                    <a:cubicBezTo>
                      <a:pt x="3955420" y="88955"/>
                      <a:pt x="3951610" y="139493"/>
                      <a:pt x="3947800" y="190031"/>
                    </a:cubicBezTo>
                    <a:cubicBezTo>
                      <a:pt x="3943990" y="232146"/>
                      <a:pt x="3942720" y="275946"/>
                      <a:pt x="3941450" y="318061"/>
                    </a:cubicBezTo>
                    <a:cubicBezTo>
                      <a:pt x="3938910" y="388814"/>
                      <a:pt x="3937640" y="459567"/>
                      <a:pt x="3936370" y="530320"/>
                    </a:cubicBezTo>
                    <a:cubicBezTo>
                      <a:pt x="3935100" y="596019"/>
                      <a:pt x="3933830" y="661719"/>
                      <a:pt x="3933830" y="727418"/>
                    </a:cubicBezTo>
                    <a:cubicBezTo>
                      <a:pt x="3933830" y="836917"/>
                      <a:pt x="3922400" y="1888107"/>
                      <a:pt x="3921130" y="1997606"/>
                    </a:cubicBezTo>
                    <a:cubicBezTo>
                      <a:pt x="3923670" y="2068359"/>
                      <a:pt x="3922400" y="2139112"/>
                      <a:pt x="3921130" y="2198419"/>
                    </a:cubicBezTo>
                    <a:close/>
                    <a:moveTo>
                      <a:pt x="17780" y="2167939"/>
                    </a:moveTo>
                    <a:cubicBezTo>
                      <a:pt x="22860" y="2169209"/>
                      <a:pt x="29210" y="2171749"/>
                      <a:pt x="36830" y="2171749"/>
                    </a:cubicBezTo>
                    <a:cubicBezTo>
                      <a:pt x="143587" y="2176829"/>
                      <a:pt x="270664" y="2181909"/>
                      <a:pt x="394641" y="2185719"/>
                    </a:cubicBezTo>
                    <a:cubicBezTo>
                      <a:pt x="453530" y="2188259"/>
                      <a:pt x="512420" y="2192069"/>
                      <a:pt x="574408" y="2193339"/>
                    </a:cubicBezTo>
                    <a:cubicBezTo>
                      <a:pt x="614701" y="2194609"/>
                      <a:pt x="1755292" y="2190799"/>
                      <a:pt x="1792485" y="2192069"/>
                    </a:cubicBezTo>
                    <a:cubicBezTo>
                      <a:pt x="1857573" y="2193339"/>
                      <a:pt x="1922661" y="2195879"/>
                      <a:pt x="1987749" y="2197149"/>
                    </a:cubicBezTo>
                    <a:cubicBezTo>
                      <a:pt x="2018743" y="2198419"/>
                      <a:pt x="2046638" y="2198419"/>
                      <a:pt x="2077632" y="2198419"/>
                    </a:cubicBezTo>
                    <a:cubicBezTo>
                      <a:pt x="2217107" y="2198419"/>
                      <a:pt x="2353482" y="2197149"/>
                      <a:pt x="2492956" y="2198419"/>
                    </a:cubicBezTo>
                    <a:cubicBezTo>
                      <a:pt x="2545647" y="2198419"/>
                      <a:pt x="2601436" y="2200959"/>
                      <a:pt x="2654127" y="2200959"/>
                    </a:cubicBezTo>
                    <a:cubicBezTo>
                      <a:pt x="2734712" y="2200959"/>
                      <a:pt x="2812198" y="2197149"/>
                      <a:pt x="2892783" y="2197149"/>
                    </a:cubicBezTo>
                    <a:cubicBezTo>
                      <a:pt x="2988865" y="2197149"/>
                      <a:pt x="3081848" y="2198419"/>
                      <a:pt x="3177931" y="2198419"/>
                    </a:cubicBezTo>
                    <a:cubicBezTo>
                      <a:pt x="3305007" y="2198419"/>
                      <a:pt x="3435183" y="2198419"/>
                      <a:pt x="3562260" y="2197149"/>
                    </a:cubicBezTo>
                    <a:cubicBezTo>
                      <a:pt x="3676939" y="2195879"/>
                      <a:pt x="3788519" y="2193339"/>
                      <a:pt x="3883030" y="2190799"/>
                    </a:cubicBezTo>
                    <a:cubicBezTo>
                      <a:pt x="3888110" y="2190799"/>
                      <a:pt x="3893190" y="2188259"/>
                      <a:pt x="3899540" y="2186989"/>
                    </a:cubicBezTo>
                    <a:cubicBezTo>
                      <a:pt x="3899540" y="2174289"/>
                      <a:pt x="3900810" y="2161589"/>
                      <a:pt x="3900810" y="2145850"/>
                    </a:cubicBezTo>
                    <a:lnTo>
                      <a:pt x="3900810" y="2093628"/>
                    </a:lnTo>
                    <a:cubicBezTo>
                      <a:pt x="3902080" y="2007713"/>
                      <a:pt x="3904620" y="1920114"/>
                      <a:pt x="3903350" y="1834200"/>
                    </a:cubicBezTo>
                    <a:cubicBezTo>
                      <a:pt x="3902080" y="1712909"/>
                      <a:pt x="3914780" y="651611"/>
                      <a:pt x="3918590" y="530320"/>
                    </a:cubicBezTo>
                    <a:cubicBezTo>
                      <a:pt x="3921130" y="459567"/>
                      <a:pt x="3923670" y="388814"/>
                      <a:pt x="3923670" y="318060"/>
                    </a:cubicBezTo>
                    <a:cubicBezTo>
                      <a:pt x="3923670" y="259100"/>
                      <a:pt x="3924940" y="201823"/>
                      <a:pt x="3932560" y="144547"/>
                    </a:cubicBezTo>
                    <a:cubicBezTo>
                      <a:pt x="3936370" y="110855"/>
                      <a:pt x="3938910" y="77163"/>
                      <a:pt x="3933830" y="49530"/>
                    </a:cubicBezTo>
                    <a:cubicBezTo>
                      <a:pt x="3926210" y="49530"/>
                      <a:pt x="3919860" y="48260"/>
                      <a:pt x="3912240" y="48260"/>
                    </a:cubicBezTo>
                    <a:cubicBezTo>
                      <a:pt x="3879220" y="45720"/>
                      <a:pt x="3813314" y="45720"/>
                      <a:pt x="3729629" y="40640"/>
                    </a:cubicBezTo>
                    <a:cubicBezTo>
                      <a:pt x="3574658" y="33020"/>
                      <a:pt x="3416587" y="27940"/>
                      <a:pt x="3261615" y="27940"/>
                    </a:cubicBezTo>
                    <a:cubicBezTo>
                      <a:pt x="3153135" y="27940"/>
                      <a:pt x="3041556" y="31750"/>
                      <a:pt x="2933076" y="24130"/>
                    </a:cubicBezTo>
                    <a:lnTo>
                      <a:pt x="2902081" y="24130"/>
                    </a:lnTo>
                    <a:cubicBezTo>
                      <a:pt x="2812198" y="27940"/>
                      <a:pt x="2716115" y="33020"/>
                      <a:pt x="2623132" y="34290"/>
                    </a:cubicBezTo>
                    <a:cubicBezTo>
                      <a:pt x="2520851" y="35560"/>
                      <a:pt x="2421669" y="31750"/>
                      <a:pt x="2319388" y="30480"/>
                    </a:cubicBezTo>
                    <a:cubicBezTo>
                      <a:pt x="2223306" y="29210"/>
                      <a:pt x="2127223" y="27940"/>
                      <a:pt x="2034240" y="27940"/>
                    </a:cubicBezTo>
                    <a:cubicBezTo>
                      <a:pt x="2000147" y="27940"/>
                      <a:pt x="1969152" y="29210"/>
                      <a:pt x="1935059" y="27940"/>
                    </a:cubicBezTo>
                    <a:cubicBezTo>
                      <a:pt x="1817280" y="26670"/>
                      <a:pt x="599204" y="24130"/>
                      <a:pt x="478326" y="24130"/>
                    </a:cubicBezTo>
                    <a:cubicBezTo>
                      <a:pt x="372945" y="22860"/>
                      <a:pt x="267564" y="24130"/>
                      <a:pt x="162184" y="24130"/>
                    </a:cubicBezTo>
                    <a:cubicBezTo>
                      <a:pt x="106394" y="24130"/>
                      <a:pt x="45720" y="24130"/>
                      <a:pt x="21590" y="25400"/>
                    </a:cubicBezTo>
                    <a:cubicBezTo>
                      <a:pt x="20320" y="25400"/>
                      <a:pt x="21590" y="36830"/>
                      <a:pt x="22860" y="41910"/>
                    </a:cubicBezTo>
                    <a:cubicBezTo>
                      <a:pt x="26670" y="83901"/>
                      <a:pt x="31750" y="137808"/>
                      <a:pt x="34290" y="190031"/>
                    </a:cubicBezTo>
                    <a:cubicBezTo>
                      <a:pt x="36830" y="284368"/>
                      <a:pt x="38100" y="378706"/>
                      <a:pt x="38100" y="473044"/>
                    </a:cubicBezTo>
                    <a:cubicBezTo>
                      <a:pt x="38100" y="533689"/>
                      <a:pt x="36830" y="592650"/>
                      <a:pt x="35560" y="653296"/>
                    </a:cubicBezTo>
                    <a:cubicBezTo>
                      <a:pt x="34290" y="712257"/>
                      <a:pt x="22860" y="1711224"/>
                      <a:pt x="21590" y="1768500"/>
                    </a:cubicBezTo>
                    <a:lnTo>
                      <a:pt x="21590" y="1879684"/>
                    </a:lnTo>
                    <a:cubicBezTo>
                      <a:pt x="21590" y="1963914"/>
                      <a:pt x="20320" y="2049828"/>
                      <a:pt x="20320" y="2134058"/>
                    </a:cubicBezTo>
                    <a:cubicBezTo>
                      <a:pt x="20320" y="2145850"/>
                      <a:pt x="19050" y="2155958"/>
                      <a:pt x="17780" y="2167939"/>
                    </a:cubicBezTo>
                    <a:close/>
                  </a:path>
                </a:pathLst>
              </a:custGeom>
              <a:solidFill>
                <a:srgbClr val="2F2325"/>
              </a:solidFill>
            </p:spPr>
          </p:sp>
        </p:grpSp>
        <p:sp>
          <p:nvSpPr>
            <p:cNvPr id="16" name="文字方塊 15"/>
            <p:cNvSpPr txBox="1"/>
            <p:nvPr/>
          </p:nvSpPr>
          <p:spPr>
            <a:xfrm>
              <a:off x="1464283" y="3219231"/>
              <a:ext cx="5834506" cy="738664"/>
            </a:xfrm>
            <a:prstGeom prst="rect">
              <a:avLst/>
            </a:prstGeom>
            <a:noFill/>
          </p:spPr>
          <p:txBody>
            <a:bodyPr wrap="square" rtlCol="0">
              <a:spAutoFit/>
            </a:bodyPr>
            <a:lstStyle/>
            <a:p>
              <a:pPr>
                <a:lnSpc>
                  <a:spcPct val="150000"/>
                </a:lnSpc>
              </a:pPr>
              <a:r>
                <a:rPr lang="en-US" altLang="zh-TW" sz="1400" b="1" dirty="0">
                  <a:solidFill>
                    <a:schemeClr val="tx1">
                      <a:lumMod val="85000"/>
                      <a:lumOff val="15000"/>
                    </a:schemeClr>
                  </a:solidFill>
                  <a:latin typeface="微軟正黑體" panose="020B0604030504040204" pitchFamily="34" charset="-120"/>
                  <a:ea typeface="微軟正黑體" panose="020B0604030504040204" pitchFamily="34" charset="-120"/>
                </a:rPr>
                <a:t>9/17</a:t>
              </a:r>
              <a:r>
                <a:rPr lang="zh-TW"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a:t>
              </a:r>
              <a:r>
                <a:rPr lang="en-US" altLang="zh-TW" sz="1400" b="1" dirty="0">
                  <a:solidFill>
                    <a:schemeClr val="tx1">
                      <a:lumMod val="85000"/>
                      <a:lumOff val="15000"/>
                    </a:schemeClr>
                  </a:solidFill>
                  <a:latin typeface="微軟正黑體" panose="020B0604030504040204" pitchFamily="34" charset="-120"/>
                  <a:ea typeface="微軟正黑體" panose="020B0604030504040204" pitchFamily="34" charset="-120"/>
                </a:rPr>
                <a:t>9/24</a:t>
              </a:r>
              <a:r>
                <a:rPr lang="zh-TW"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a:t>
              </a:r>
              <a:r>
                <a:rPr lang="en-US" altLang="zh-TW" sz="1400" b="1" dirty="0">
                  <a:solidFill>
                    <a:schemeClr val="tx1">
                      <a:lumMod val="85000"/>
                      <a:lumOff val="15000"/>
                    </a:schemeClr>
                  </a:solidFill>
                  <a:latin typeface="微軟正黑體" panose="020B0604030504040204" pitchFamily="34" charset="-120"/>
                  <a:ea typeface="微軟正黑體" panose="020B0604030504040204" pitchFamily="34" charset="-120"/>
                </a:rPr>
                <a:t>10/1</a:t>
              </a:r>
              <a:r>
                <a:rPr lang="zh-TW"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a:t>
              </a:r>
              <a:r>
                <a:rPr lang="en-US" altLang="zh-TW" sz="1400" b="1" dirty="0">
                  <a:solidFill>
                    <a:schemeClr val="tx1">
                      <a:lumMod val="85000"/>
                      <a:lumOff val="15000"/>
                    </a:schemeClr>
                  </a:solidFill>
                  <a:latin typeface="微軟正黑體" panose="020B0604030504040204" pitchFamily="34" charset="-120"/>
                  <a:ea typeface="微軟正黑體" panose="020B0604030504040204" pitchFamily="34" charset="-120"/>
                </a:rPr>
                <a:t>10/15</a:t>
              </a:r>
              <a:r>
                <a:rPr lang="zh-TW"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a:t>
              </a:r>
              <a:r>
                <a:rPr lang="en-US" altLang="zh-TW" sz="1400" b="1" dirty="0">
                  <a:solidFill>
                    <a:schemeClr val="tx1">
                      <a:lumMod val="85000"/>
                      <a:lumOff val="15000"/>
                    </a:schemeClr>
                  </a:solidFill>
                  <a:latin typeface="微軟正黑體" panose="020B0604030504040204" pitchFamily="34" charset="-120"/>
                  <a:ea typeface="微軟正黑體" panose="020B0604030504040204" pitchFamily="34" charset="-120"/>
                </a:rPr>
                <a:t>10/22</a:t>
              </a:r>
              <a:r>
                <a:rPr lang="zh-TW"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a:t>
              </a:r>
              <a:r>
                <a:rPr lang="en-US" altLang="zh-TW" sz="1400" b="1" dirty="0">
                  <a:solidFill>
                    <a:schemeClr val="tx1">
                      <a:lumMod val="85000"/>
                      <a:lumOff val="15000"/>
                    </a:schemeClr>
                  </a:solidFill>
                  <a:latin typeface="微軟正黑體" panose="020B0604030504040204" pitchFamily="34" charset="-120"/>
                  <a:ea typeface="微軟正黑體" panose="020B0604030504040204" pitchFamily="34" charset="-120"/>
                </a:rPr>
                <a:t>10/29</a:t>
              </a:r>
              <a:r>
                <a:rPr lang="zh-TW"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a:t>
              </a:r>
              <a:r>
                <a:rPr lang="en-US" altLang="zh-TW" sz="1400" b="1" dirty="0">
                  <a:solidFill>
                    <a:schemeClr val="tx1">
                      <a:lumMod val="85000"/>
                      <a:lumOff val="15000"/>
                    </a:schemeClr>
                  </a:solidFill>
                  <a:latin typeface="微軟正黑體" panose="020B0604030504040204" pitchFamily="34" charset="-120"/>
                  <a:ea typeface="微軟正黑體" panose="020B0604030504040204" pitchFamily="34" charset="-120"/>
                </a:rPr>
                <a:t>11/5</a:t>
              </a:r>
              <a:r>
                <a:rPr lang="zh-TW"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a:t>
              </a:r>
              <a:r>
                <a:rPr lang="en-US" altLang="zh-TW" sz="1400" b="1" dirty="0">
                  <a:solidFill>
                    <a:schemeClr val="tx1">
                      <a:lumMod val="85000"/>
                      <a:lumOff val="15000"/>
                    </a:schemeClr>
                  </a:solidFill>
                  <a:latin typeface="微軟正黑體" panose="020B0604030504040204" pitchFamily="34" charset="-120"/>
                  <a:ea typeface="微軟正黑體" panose="020B0604030504040204" pitchFamily="34" charset="-120"/>
                </a:rPr>
                <a:t>11/12</a:t>
              </a:r>
              <a:r>
                <a:rPr lang="zh-TW"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a:t>
              </a:r>
              <a:r>
                <a:rPr lang="en-US" altLang="zh-TW" sz="1400" b="1" dirty="0">
                  <a:solidFill>
                    <a:schemeClr val="tx1">
                      <a:lumMod val="85000"/>
                      <a:lumOff val="15000"/>
                    </a:schemeClr>
                  </a:solidFill>
                  <a:latin typeface="微軟正黑體" panose="020B0604030504040204" pitchFamily="34" charset="-120"/>
                  <a:ea typeface="微軟正黑體" panose="020B0604030504040204" pitchFamily="34" charset="-120"/>
                </a:rPr>
                <a:t>11/19</a:t>
              </a:r>
              <a:r>
                <a:rPr lang="zh-TW"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a:t>
              </a:r>
              <a:r>
                <a:rPr lang="en-US" altLang="zh-TW" sz="1400" b="1" dirty="0">
                  <a:solidFill>
                    <a:schemeClr val="tx1">
                      <a:lumMod val="85000"/>
                      <a:lumOff val="15000"/>
                    </a:schemeClr>
                  </a:solidFill>
                  <a:latin typeface="微軟正黑體" panose="020B0604030504040204" pitchFamily="34" charset="-120"/>
                  <a:ea typeface="微軟正黑體" panose="020B0604030504040204" pitchFamily="34" charset="-120"/>
                </a:rPr>
                <a:t>12/3</a:t>
              </a:r>
              <a:r>
                <a:rPr lang="zh-TW" altLang="zh-TW" sz="1400" b="1" dirty="0" smtClean="0">
                  <a:solidFill>
                    <a:schemeClr val="tx1">
                      <a:lumMod val="85000"/>
                      <a:lumOff val="15000"/>
                    </a:schemeClr>
                  </a:solidFill>
                  <a:latin typeface="微軟正黑體" panose="020B0604030504040204" pitchFamily="34" charset="-120"/>
                  <a:ea typeface="微軟正黑體" panose="020B0604030504040204" pitchFamily="34" charset="-120"/>
                </a:rPr>
                <a:t>，</a:t>
              </a:r>
              <a:r>
                <a:rPr lang="zh-TW" altLang="zh-TW" sz="1400" b="1" dirty="0">
                  <a:solidFill>
                    <a:schemeClr val="tx1">
                      <a:lumMod val="85000"/>
                      <a:lumOff val="15000"/>
                    </a:schemeClr>
                  </a:solidFill>
                  <a:latin typeface="微軟正黑體" panose="020B0604030504040204" pitchFamily="34" charset="-120"/>
                  <a:ea typeface="微軟正黑體" panose="020B0604030504040204" pitchFamily="34" charset="-120"/>
                </a:rPr>
                <a:t>每周六</a:t>
              </a:r>
              <a:r>
                <a:rPr lang="en-US" altLang="zh-TW" sz="1400" b="1" dirty="0">
                  <a:solidFill>
                    <a:schemeClr val="tx1">
                      <a:lumMod val="85000"/>
                      <a:lumOff val="15000"/>
                    </a:schemeClr>
                  </a:solidFill>
                  <a:latin typeface="微軟正黑體" panose="020B0604030504040204" pitchFamily="34" charset="-120"/>
                  <a:ea typeface="微軟正黑體" panose="020B0604030504040204" pitchFamily="34" charset="-120"/>
                </a:rPr>
                <a:t>15</a:t>
              </a:r>
              <a:r>
                <a:rPr lang="zh-TW"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a:t>
              </a:r>
              <a:r>
                <a:rPr lang="en-US" altLang="zh-TW" sz="1400" b="1" dirty="0">
                  <a:solidFill>
                    <a:schemeClr val="tx1">
                      <a:lumMod val="85000"/>
                      <a:lumOff val="15000"/>
                    </a:schemeClr>
                  </a:solidFill>
                  <a:latin typeface="微軟正黑體" panose="020B0604030504040204" pitchFamily="34" charset="-120"/>
                  <a:ea typeface="微軟正黑體" panose="020B0604030504040204" pitchFamily="34" charset="-120"/>
                </a:rPr>
                <a:t>00 - 17</a:t>
              </a:r>
              <a:r>
                <a:rPr lang="zh-TW"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a:t>
              </a:r>
              <a:r>
                <a:rPr lang="en-US" altLang="zh-TW" sz="1400" b="1" dirty="0">
                  <a:solidFill>
                    <a:schemeClr val="tx1">
                      <a:lumMod val="85000"/>
                      <a:lumOff val="15000"/>
                    </a:schemeClr>
                  </a:solidFill>
                  <a:latin typeface="微軟正黑體" panose="020B0604030504040204" pitchFamily="34" charset="-120"/>
                  <a:ea typeface="微軟正黑體" panose="020B0604030504040204" pitchFamily="34" charset="-120"/>
                </a:rPr>
                <a:t>00</a:t>
              </a:r>
              <a:r>
                <a:rPr lang="zh-TW" altLang="zh-TW" sz="1400" b="1" dirty="0">
                  <a:solidFill>
                    <a:schemeClr val="tx1">
                      <a:lumMod val="85000"/>
                      <a:lumOff val="15000"/>
                    </a:schemeClr>
                  </a:solidFill>
                  <a:latin typeface="微軟正黑體" panose="020B0604030504040204" pitchFamily="34" charset="-120"/>
                  <a:ea typeface="微軟正黑體" panose="020B0604030504040204" pitchFamily="34" charset="-120"/>
                </a:rPr>
                <a:t>，</a:t>
              </a:r>
              <a:r>
                <a:rPr lang="zh-TW" altLang="zh-TW" sz="1400" b="1" dirty="0" smtClean="0">
                  <a:solidFill>
                    <a:schemeClr val="tx1">
                      <a:lumMod val="85000"/>
                      <a:lumOff val="15000"/>
                    </a:schemeClr>
                  </a:solidFill>
                  <a:latin typeface="微軟正黑體" panose="020B0604030504040204" pitchFamily="34" charset="-120"/>
                  <a:ea typeface="微軟正黑體" panose="020B0604030504040204" pitchFamily="34" charset="-120"/>
                </a:rPr>
                <a:t>共計</a:t>
              </a:r>
              <a:r>
                <a:rPr lang="zh-TW" altLang="en-US" sz="1400" b="1" dirty="0" smtClean="0">
                  <a:solidFill>
                    <a:schemeClr val="tx1">
                      <a:lumMod val="85000"/>
                      <a:lumOff val="15000"/>
                    </a:schemeClr>
                  </a:solidFill>
                  <a:latin typeface="微軟正黑體" panose="020B0604030504040204" pitchFamily="34" charset="-120"/>
                  <a:ea typeface="微軟正黑體" panose="020B0604030504040204" pitchFamily="34" charset="-120"/>
                </a:rPr>
                <a:t>十</a:t>
              </a:r>
              <a:r>
                <a:rPr lang="zh-TW" altLang="zh-TW" sz="1400" b="1" dirty="0" smtClean="0">
                  <a:solidFill>
                    <a:schemeClr val="tx1">
                      <a:lumMod val="85000"/>
                      <a:lumOff val="15000"/>
                    </a:schemeClr>
                  </a:solidFill>
                  <a:latin typeface="微軟正黑體" panose="020B0604030504040204" pitchFamily="34" charset="-120"/>
                  <a:ea typeface="微軟正黑體" panose="020B0604030504040204" pitchFamily="34" charset="-120"/>
                </a:rPr>
                <a:t>堂</a:t>
              </a:r>
              <a:r>
                <a:rPr lang="zh-TW" altLang="zh-TW" sz="1400" b="1" dirty="0">
                  <a:solidFill>
                    <a:schemeClr val="tx1">
                      <a:lumMod val="85000"/>
                      <a:lumOff val="15000"/>
                    </a:schemeClr>
                  </a:solidFill>
                  <a:latin typeface="微軟正黑體" panose="020B0604030504040204" pitchFamily="34" charset="-120"/>
                  <a:ea typeface="微軟正黑體" panose="020B0604030504040204" pitchFamily="34" charset="-120"/>
                </a:rPr>
                <a:t>課</a:t>
              </a:r>
              <a:r>
                <a:rPr lang="zh-TW" altLang="zh-TW" sz="1400" b="1" dirty="0" smtClean="0">
                  <a:solidFill>
                    <a:schemeClr val="tx1">
                      <a:lumMod val="85000"/>
                      <a:lumOff val="15000"/>
                    </a:schemeClr>
                  </a:solidFill>
                  <a:latin typeface="微軟正黑體" panose="020B0604030504040204" pitchFamily="34" charset="-120"/>
                  <a:ea typeface="微軟正黑體" panose="020B0604030504040204" pitchFamily="34" charset="-120"/>
                </a:rPr>
                <a:t>。</a:t>
              </a:r>
              <a:r>
                <a:rPr lang="en-US" altLang="zh-TW" sz="1400" b="1" dirty="0" smtClean="0">
                  <a:solidFill>
                    <a:srgbClr val="FF0000"/>
                  </a:solidFill>
                  <a:latin typeface="微軟正黑體" panose="020B0604030504040204" pitchFamily="34" charset="-120"/>
                  <a:ea typeface="微軟正黑體" panose="020B0604030504040204" pitchFamily="34" charset="-120"/>
                </a:rPr>
                <a:t>11/6</a:t>
              </a:r>
              <a:r>
                <a:rPr lang="zh-TW" altLang="en-US" sz="1400" b="1" dirty="0" smtClean="0">
                  <a:solidFill>
                    <a:srgbClr val="FF0000"/>
                  </a:solidFill>
                  <a:latin typeface="微軟正黑體" panose="020B0604030504040204" pitchFamily="34" charset="-120"/>
                  <a:ea typeface="微軟正黑體" panose="020B0604030504040204" pitchFamily="34" charset="-120"/>
                </a:rPr>
                <a:t>為演出日</a:t>
              </a:r>
              <a:r>
                <a:rPr lang="zh-TW" altLang="en-US" sz="1400" b="1" dirty="0" smtClean="0">
                  <a:solidFill>
                    <a:schemeClr val="tx1">
                      <a:lumMod val="85000"/>
                      <a:lumOff val="15000"/>
                    </a:schemeClr>
                  </a:solidFill>
                  <a:latin typeface="微軟正黑體" panose="020B0604030504040204" pitchFamily="34" charset="-120"/>
                  <a:ea typeface="微軟正黑體" panose="020B0604030504040204" pitchFamily="34" charset="-120"/>
                </a:rPr>
                <a:t>。</a:t>
              </a:r>
              <a:endParaRPr lang="zh-TW" altLang="en-US" sz="1400" b="1" dirty="0">
                <a:solidFill>
                  <a:srgbClr val="C00000"/>
                </a:solidFill>
                <a:latin typeface="微軟正黑體" panose="020B0604030504040204" pitchFamily="34" charset="-120"/>
                <a:ea typeface="微軟正黑體" panose="020B0604030504040204" pitchFamily="34" charset="-120"/>
              </a:endParaRPr>
            </a:p>
          </p:txBody>
        </p:sp>
      </p:grpSp>
      <p:grpSp>
        <p:nvGrpSpPr>
          <p:cNvPr id="26" name="群組 25"/>
          <p:cNvGrpSpPr/>
          <p:nvPr/>
        </p:nvGrpSpPr>
        <p:grpSpPr>
          <a:xfrm>
            <a:off x="1430083" y="4279900"/>
            <a:ext cx="5864817" cy="426504"/>
            <a:chOff x="1438792" y="4150282"/>
            <a:chExt cx="5864817" cy="426504"/>
          </a:xfrm>
        </p:grpSpPr>
        <p:grpSp>
          <p:nvGrpSpPr>
            <p:cNvPr id="57" name="Group 21"/>
            <p:cNvGrpSpPr/>
            <p:nvPr/>
          </p:nvGrpSpPr>
          <p:grpSpPr>
            <a:xfrm>
              <a:off x="1438792" y="4150282"/>
              <a:ext cx="5846219" cy="426504"/>
              <a:chOff x="0" y="-1270"/>
              <a:chExt cx="3955420" cy="2223820"/>
            </a:xfrm>
          </p:grpSpPr>
          <p:sp>
            <p:nvSpPr>
              <p:cNvPr id="59" name="Freeform 22"/>
              <p:cNvSpPr/>
              <p:nvPr/>
            </p:nvSpPr>
            <p:spPr>
              <a:xfrm>
                <a:off x="16511" y="11430"/>
                <a:ext cx="3926210" cy="2198419"/>
              </a:xfrm>
              <a:custGeom>
                <a:avLst/>
                <a:gdLst/>
                <a:ahLst/>
                <a:cxnLst/>
                <a:rect l="l" t="t" r="r" b="b"/>
                <a:pathLst>
                  <a:path w="3926210" h="2198419">
                    <a:moveTo>
                      <a:pt x="1270" y="0"/>
                    </a:moveTo>
                    <a:lnTo>
                      <a:pt x="3926210" y="15240"/>
                    </a:lnTo>
                    <a:lnTo>
                      <a:pt x="3894460" y="2198419"/>
                    </a:lnTo>
                    <a:lnTo>
                      <a:pt x="1419540" y="2198419"/>
                    </a:lnTo>
                    <a:lnTo>
                      <a:pt x="0" y="2171750"/>
                    </a:lnTo>
                    <a:lnTo>
                      <a:pt x="11430" y="707980"/>
                    </a:lnTo>
                    <a:close/>
                  </a:path>
                </a:pathLst>
              </a:custGeom>
              <a:solidFill>
                <a:srgbClr val="F3CB63">
                  <a:alpha val="40000"/>
                </a:srgbClr>
              </a:solidFill>
            </p:spPr>
          </p:sp>
          <p:sp>
            <p:nvSpPr>
              <p:cNvPr id="60" name="Freeform 23"/>
              <p:cNvSpPr/>
              <p:nvPr/>
            </p:nvSpPr>
            <p:spPr>
              <a:xfrm>
                <a:off x="0" y="-1270"/>
                <a:ext cx="3955420" cy="2223820"/>
              </a:xfrm>
              <a:custGeom>
                <a:avLst/>
                <a:gdLst/>
                <a:ahLst/>
                <a:cxnLst/>
                <a:rect l="l" t="t" r="r" b="b"/>
                <a:pathLst>
                  <a:path w="3955420" h="2223820">
                    <a:moveTo>
                      <a:pt x="3921130" y="2198420"/>
                    </a:moveTo>
                    <a:cubicBezTo>
                      <a:pt x="3918590" y="2202229"/>
                      <a:pt x="3914780" y="2207310"/>
                      <a:pt x="3910970" y="2211120"/>
                    </a:cubicBezTo>
                    <a:cubicBezTo>
                      <a:pt x="3907160" y="2213660"/>
                      <a:pt x="3902080" y="2216200"/>
                      <a:pt x="3898270" y="2216200"/>
                    </a:cubicBezTo>
                    <a:cubicBezTo>
                      <a:pt x="3769922" y="2214929"/>
                      <a:pt x="3602553" y="2221279"/>
                      <a:pt x="3432084" y="2223820"/>
                    </a:cubicBezTo>
                    <a:cubicBezTo>
                      <a:pt x="3379394" y="2223820"/>
                      <a:pt x="3323604" y="2222550"/>
                      <a:pt x="3270914" y="2222550"/>
                    </a:cubicBezTo>
                    <a:cubicBezTo>
                      <a:pt x="3153135" y="2221279"/>
                      <a:pt x="3035357" y="2220010"/>
                      <a:pt x="2917579" y="2220010"/>
                    </a:cubicBezTo>
                    <a:lnTo>
                      <a:pt x="2533249" y="2220010"/>
                    </a:lnTo>
                    <a:cubicBezTo>
                      <a:pt x="2446465" y="2220010"/>
                      <a:pt x="2362780" y="2218739"/>
                      <a:pt x="2275996" y="2218739"/>
                    </a:cubicBezTo>
                    <a:cubicBezTo>
                      <a:pt x="2201610" y="2218739"/>
                      <a:pt x="2124124" y="2218739"/>
                      <a:pt x="2049738" y="2220010"/>
                    </a:cubicBezTo>
                    <a:lnTo>
                      <a:pt x="2003246" y="2220010"/>
                    </a:lnTo>
                    <a:cubicBezTo>
                      <a:pt x="1894766" y="2218739"/>
                      <a:pt x="685988" y="2217470"/>
                      <a:pt x="577508" y="2214929"/>
                    </a:cubicBezTo>
                    <a:cubicBezTo>
                      <a:pt x="512420" y="2213660"/>
                      <a:pt x="447332" y="2208579"/>
                      <a:pt x="382243" y="2206039"/>
                    </a:cubicBezTo>
                    <a:cubicBezTo>
                      <a:pt x="264465" y="2200960"/>
                      <a:pt x="146687" y="2197150"/>
                      <a:pt x="41910" y="2192070"/>
                    </a:cubicBezTo>
                    <a:cubicBezTo>
                      <a:pt x="33020" y="2190800"/>
                      <a:pt x="24130" y="2188260"/>
                      <a:pt x="16510" y="2184450"/>
                    </a:cubicBezTo>
                    <a:cubicBezTo>
                      <a:pt x="5080" y="2179370"/>
                      <a:pt x="0" y="2167939"/>
                      <a:pt x="1270" y="2150904"/>
                    </a:cubicBezTo>
                    <a:cubicBezTo>
                      <a:pt x="2540" y="2053198"/>
                      <a:pt x="3810" y="1953806"/>
                      <a:pt x="3810" y="1856100"/>
                    </a:cubicBezTo>
                    <a:cubicBezTo>
                      <a:pt x="5080" y="1756708"/>
                      <a:pt x="17780" y="713941"/>
                      <a:pt x="17780" y="614550"/>
                    </a:cubicBezTo>
                    <a:cubicBezTo>
                      <a:pt x="19050" y="518528"/>
                      <a:pt x="20320" y="422506"/>
                      <a:pt x="19050" y="324799"/>
                    </a:cubicBezTo>
                    <a:cubicBezTo>
                      <a:pt x="17780" y="228777"/>
                      <a:pt x="16510" y="134439"/>
                      <a:pt x="6350" y="48260"/>
                    </a:cubicBezTo>
                    <a:cubicBezTo>
                      <a:pt x="5080" y="35560"/>
                      <a:pt x="2540" y="22860"/>
                      <a:pt x="1270" y="10160"/>
                    </a:cubicBezTo>
                    <a:cubicBezTo>
                      <a:pt x="3810" y="8890"/>
                      <a:pt x="5080" y="7620"/>
                      <a:pt x="6350" y="7620"/>
                    </a:cubicBezTo>
                    <a:cubicBezTo>
                      <a:pt x="34290" y="6350"/>
                      <a:pt x="81599" y="5080"/>
                      <a:pt x="149786" y="3810"/>
                    </a:cubicBezTo>
                    <a:cubicBezTo>
                      <a:pt x="245868" y="1270"/>
                      <a:pt x="345050" y="1270"/>
                      <a:pt x="441133" y="1270"/>
                    </a:cubicBezTo>
                    <a:cubicBezTo>
                      <a:pt x="562011" y="2540"/>
                      <a:pt x="1783187" y="5080"/>
                      <a:pt x="1904064" y="6350"/>
                    </a:cubicBezTo>
                    <a:cubicBezTo>
                      <a:pt x="2021843" y="7620"/>
                      <a:pt x="2139621" y="7620"/>
                      <a:pt x="2257400" y="7620"/>
                    </a:cubicBezTo>
                    <a:cubicBezTo>
                      <a:pt x="2322488" y="7620"/>
                      <a:pt x="2387576" y="7620"/>
                      <a:pt x="2452664" y="8890"/>
                    </a:cubicBezTo>
                    <a:cubicBezTo>
                      <a:pt x="2579740" y="11430"/>
                      <a:pt x="2709917" y="10160"/>
                      <a:pt x="2836993" y="2540"/>
                    </a:cubicBezTo>
                    <a:cubicBezTo>
                      <a:pt x="2889684" y="0"/>
                      <a:pt x="2942374" y="2540"/>
                      <a:pt x="2995064" y="2540"/>
                    </a:cubicBezTo>
                    <a:cubicBezTo>
                      <a:pt x="3112843" y="2540"/>
                      <a:pt x="3230621" y="1270"/>
                      <a:pt x="3348399" y="3810"/>
                    </a:cubicBezTo>
                    <a:cubicBezTo>
                      <a:pt x="3497172" y="6350"/>
                      <a:pt x="3642845" y="13970"/>
                      <a:pt x="3791618" y="17780"/>
                    </a:cubicBezTo>
                    <a:cubicBezTo>
                      <a:pt x="3856706" y="20320"/>
                      <a:pt x="3889380" y="19050"/>
                      <a:pt x="3916050" y="21590"/>
                    </a:cubicBezTo>
                    <a:cubicBezTo>
                      <a:pt x="3924940" y="22860"/>
                      <a:pt x="3933830" y="25400"/>
                      <a:pt x="3942720" y="27940"/>
                    </a:cubicBezTo>
                    <a:cubicBezTo>
                      <a:pt x="3950340" y="30480"/>
                      <a:pt x="3954150" y="36830"/>
                      <a:pt x="3954150" y="46990"/>
                    </a:cubicBezTo>
                    <a:cubicBezTo>
                      <a:pt x="3955420" y="88955"/>
                      <a:pt x="3951610" y="139493"/>
                      <a:pt x="3947800" y="190031"/>
                    </a:cubicBezTo>
                    <a:cubicBezTo>
                      <a:pt x="3943990" y="232146"/>
                      <a:pt x="3942720" y="275946"/>
                      <a:pt x="3941450" y="318061"/>
                    </a:cubicBezTo>
                    <a:cubicBezTo>
                      <a:pt x="3938910" y="388814"/>
                      <a:pt x="3937640" y="459567"/>
                      <a:pt x="3936370" y="530320"/>
                    </a:cubicBezTo>
                    <a:cubicBezTo>
                      <a:pt x="3935100" y="596019"/>
                      <a:pt x="3933830" y="661719"/>
                      <a:pt x="3933830" y="727418"/>
                    </a:cubicBezTo>
                    <a:cubicBezTo>
                      <a:pt x="3933830" y="836917"/>
                      <a:pt x="3922400" y="1888107"/>
                      <a:pt x="3921130" y="1997606"/>
                    </a:cubicBezTo>
                    <a:cubicBezTo>
                      <a:pt x="3923670" y="2068359"/>
                      <a:pt x="3922400" y="2139112"/>
                      <a:pt x="3921130" y="2198419"/>
                    </a:cubicBezTo>
                    <a:close/>
                    <a:moveTo>
                      <a:pt x="17780" y="2167939"/>
                    </a:moveTo>
                    <a:cubicBezTo>
                      <a:pt x="22860" y="2169209"/>
                      <a:pt x="29210" y="2171749"/>
                      <a:pt x="36830" y="2171749"/>
                    </a:cubicBezTo>
                    <a:cubicBezTo>
                      <a:pt x="143587" y="2176829"/>
                      <a:pt x="270664" y="2181909"/>
                      <a:pt x="394641" y="2185719"/>
                    </a:cubicBezTo>
                    <a:cubicBezTo>
                      <a:pt x="453530" y="2188259"/>
                      <a:pt x="512420" y="2192069"/>
                      <a:pt x="574408" y="2193339"/>
                    </a:cubicBezTo>
                    <a:cubicBezTo>
                      <a:pt x="614701" y="2194609"/>
                      <a:pt x="1755292" y="2190799"/>
                      <a:pt x="1792485" y="2192069"/>
                    </a:cubicBezTo>
                    <a:cubicBezTo>
                      <a:pt x="1857573" y="2193339"/>
                      <a:pt x="1922661" y="2195879"/>
                      <a:pt x="1987749" y="2197149"/>
                    </a:cubicBezTo>
                    <a:cubicBezTo>
                      <a:pt x="2018743" y="2198419"/>
                      <a:pt x="2046638" y="2198419"/>
                      <a:pt x="2077632" y="2198419"/>
                    </a:cubicBezTo>
                    <a:cubicBezTo>
                      <a:pt x="2217107" y="2198419"/>
                      <a:pt x="2353482" y="2197149"/>
                      <a:pt x="2492956" y="2198419"/>
                    </a:cubicBezTo>
                    <a:cubicBezTo>
                      <a:pt x="2545647" y="2198419"/>
                      <a:pt x="2601436" y="2200959"/>
                      <a:pt x="2654127" y="2200959"/>
                    </a:cubicBezTo>
                    <a:cubicBezTo>
                      <a:pt x="2734712" y="2200959"/>
                      <a:pt x="2812198" y="2197149"/>
                      <a:pt x="2892783" y="2197149"/>
                    </a:cubicBezTo>
                    <a:cubicBezTo>
                      <a:pt x="2988865" y="2197149"/>
                      <a:pt x="3081848" y="2198419"/>
                      <a:pt x="3177931" y="2198419"/>
                    </a:cubicBezTo>
                    <a:cubicBezTo>
                      <a:pt x="3305007" y="2198419"/>
                      <a:pt x="3435183" y="2198419"/>
                      <a:pt x="3562260" y="2197149"/>
                    </a:cubicBezTo>
                    <a:cubicBezTo>
                      <a:pt x="3676939" y="2195879"/>
                      <a:pt x="3788519" y="2193339"/>
                      <a:pt x="3883030" y="2190799"/>
                    </a:cubicBezTo>
                    <a:cubicBezTo>
                      <a:pt x="3888110" y="2190799"/>
                      <a:pt x="3893190" y="2188259"/>
                      <a:pt x="3899540" y="2186989"/>
                    </a:cubicBezTo>
                    <a:cubicBezTo>
                      <a:pt x="3899540" y="2174289"/>
                      <a:pt x="3900810" y="2161589"/>
                      <a:pt x="3900810" y="2145850"/>
                    </a:cubicBezTo>
                    <a:lnTo>
                      <a:pt x="3900810" y="2093628"/>
                    </a:lnTo>
                    <a:cubicBezTo>
                      <a:pt x="3902080" y="2007713"/>
                      <a:pt x="3904620" y="1920114"/>
                      <a:pt x="3903350" y="1834200"/>
                    </a:cubicBezTo>
                    <a:cubicBezTo>
                      <a:pt x="3902080" y="1712909"/>
                      <a:pt x="3914780" y="651611"/>
                      <a:pt x="3918590" y="530320"/>
                    </a:cubicBezTo>
                    <a:cubicBezTo>
                      <a:pt x="3921130" y="459567"/>
                      <a:pt x="3923670" y="388814"/>
                      <a:pt x="3923670" y="318060"/>
                    </a:cubicBezTo>
                    <a:cubicBezTo>
                      <a:pt x="3923670" y="259100"/>
                      <a:pt x="3924940" y="201823"/>
                      <a:pt x="3932560" y="144547"/>
                    </a:cubicBezTo>
                    <a:cubicBezTo>
                      <a:pt x="3936370" y="110855"/>
                      <a:pt x="3938910" y="77163"/>
                      <a:pt x="3933830" y="49530"/>
                    </a:cubicBezTo>
                    <a:cubicBezTo>
                      <a:pt x="3926210" y="49530"/>
                      <a:pt x="3919860" y="48260"/>
                      <a:pt x="3912240" y="48260"/>
                    </a:cubicBezTo>
                    <a:cubicBezTo>
                      <a:pt x="3879220" y="45720"/>
                      <a:pt x="3813314" y="45720"/>
                      <a:pt x="3729629" y="40640"/>
                    </a:cubicBezTo>
                    <a:cubicBezTo>
                      <a:pt x="3574658" y="33020"/>
                      <a:pt x="3416587" y="27940"/>
                      <a:pt x="3261615" y="27940"/>
                    </a:cubicBezTo>
                    <a:cubicBezTo>
                      <a:pt x="3153135" y="27940"/>
                      <a:pt x="3041556" y="31750"/>
                      <a:pt x="2933076" y="24130"/>
                    </a:cubicBezTo>
                    <a:lnTo>
                      <a:pt x="2902081" y="24130"/>
                    </a:lnTo>
                    <a:cubicBezTo>
                      <a:pt x="2812198" y="27940"/>
                      <a:pt x="2716115" y="33020"/>
                      <a:pt x="2623132" y="34290"/>
                    </a:cubicBezTo>
                    <a:cubicBezTo>
                      <a:pt x="2520851" y="35560"/>
                      <a:pt x="2421669" y="31750"/>
                      <a:pt x="2319388" y="30480"/>
                    </a:cubicBezTo>
                    <a:cubicBezTo>
                      <a:pt x="2223306" y="29210"/>
                      <a:pt x="2127223" y="27940"/>
                      <a:pt x="2034240" y="27940"/>
                    </a:cubicBezTo>
                    <a:cubicBezTo>
                      <a:pt x="2000147" y="27940"/>
                      <a:pt x="1969152" y="29210"/>
                      <a:pt x="1935059" y="27940"/>
                    </a:cubicBezTo>
                    <a:cubicBezTo>
                      <a:pt x="1817280" y="26670"/>
                      <a:pt x="599204" y="24130"/>
                      <a:pt x="478326" y="24130"/>
                    </a:cubicBezTo>
                    <a:cubicBezTo>
                      <a:pt x="372945" y="22860"/>
                      <a:pt x="267564" y="24130"/>
                      <a:pt x="162184" y="24130"/>
                    </a:cubicBezTo>
                    <a:cubicBezTo>
                      <a:pt x="106394" y="24130"/>
                      <a:pt x="45720" y="24130"/>
                      <a:pt x="21590" y="25400"/>
                    </a:cubicBezTo>
                    <a:cubicBezTo>
                      <a:pt x="20320" y="25400"/>
                      <a:pt x="21590" y="36830"/>
                      <a:pt x="22860" y="41910"/>
                    </a:cubicBezTo>
                    <a:cubicBezTo>
                      <a:pt x="26670" y="83901"/>
                      <a:pt x="31750" y="137808"/>
                      <a:pt x="34290" y="190031"/>
                    </a:cubicBezTo>
                    <a:cubicBezTo>
                      <a:pt x="36830" y="284368"/>
                      <a:pt x="38100" y="378706"/>
                      <a:pt x="38100" y="473044"/>
                    </a:cubicBezTo>
                    <a:cubicBezTo>
                      <a:pt x="38100" y="533689"/>
                      <a:pt x="36830" y="592650"/>
                      <a:pt x="35560" y="653296"/>
                    </a:cubicBezTo>
                    <a:cubicBezTo>
                      <a:pt x="34290" y="712257"/>
                      <a:pt x="22860" y="1711224"/>
                      <a:pt x="21590" y="1768500"/>
                    </a:cubicBezTo>
                    <a:lnTo>
                      <a:pt x="21590" y="1879684"/>
                    </a:lnTo>
                    <a:cubicBezTo>
                      <a:pt x="21590" y="1963914"/>
                      <a:pt x="20320" y="2049828"/>
                      <a:pt x="20320" y="2134058"/>
                    </a:cubicBezTo>
                    <a:cubicBezTo>
                      <a:pt x="20320" y="2145850"/>
                      <a:pt x="19050" y="2155958"/>
                      <a:pt x="17780" y="2167939"/>
                    </a:cubicBezTo>
                    <a:close/>
                  </a:path>
                </a:pathLst>
              </a:custGeom>
              <a:solidFill>
                <a:srgbClr val="2F2325"/>
              </a:solidFill>
            </p:spPr>
          </p:sp>
        </p:grpSp>
        <p:sp>
          <p:nvSpPr>
            <p:cNvPr id="17" name="矩形 16"/>
            <p:cNvSpPr/>
            <p:nvPr/>
          </p:nvSpPr>
          <p:spPr>
            <a:xfrm>
              <a:off x="1469546" y="4161221"/>
              <a:ext cx="5834063" cy="375487"/>
            </a:xfrm>
            <a:prstGeom prst="rect">
              <a:avLst/>
            </a:prstGeom>
          </p:spPr>
          <p:txBody>
            <a:bodyPr wrap="square">
              <a:spAutoFit/>
            </a:bodyPr>
            <a:lstStyle/>
            <a:p>
              <a:pPr>
                <a:lnSpc>
                  <a:spcPct val="115000"/>
                </a:lnSpc>
              </a:pPr>
              <a:r>
                <a:rPr lang="zh-TW" altLang="en-US" sz="1600" b="1" kern="100" dirty="0">
                  <a:solidFill>
                    <a:schemeClr val="tx1">
                      <a:lumMod val="85000"/>
                      <a:lumOff val="15000"/>
                    </a:schemeClr>
                  </a:solidFill>
                  <a:latin typeface="微軟正黑體" panose="020B0604030504040204" pitchFamily="34" charset="-120"/>
                  <a:ea typeface="微軟正黑體" panose="020B0604030504040204" pitchFamily="34" charset="-120"/>
                  <a:cs typeface="Times New Roman" panose="02020603050405020304" pitchFamily="18" charset="0"/>
                </a:rPr>
                <a:t>雙</a:t>
              </a:r>
              <a:r>
                <a:rPr lang="zh-TW" altLang="zh-TW" sz="1600" b="1" kern="100" dirty="0">
                  <a:solidFill>
                    <a:schemeClr val="tx1">
                      <a:lumMod val="85000"/>
                      <a:lumOff val="15000"/>
                    </a:schemeClr>
                  </a:solidFill>
                  <a:latin typeface="微軟正黑體" panose="020B0604030504040204" pitchFamily="34" charset="-120"/>
                  <a:ea typeface="微軟正黑體" panose="020B0604030504040204" pitchFamily="34" charset="-120"/>
                  <a:cs typeface="Times New Roman" panose="02020603050405020304" pitchFamily="18" charset="0"/>
                </a:rPr>
                <a:t>連教會</a:t>
              </a:r>
              <a:r>
                <a:rPr lang="zh-TW" altLang="en-US" sz="1600" b="1" kern="100" dirty="0">
                  <a:solidFill>
                    <a:schemeClr val="tx1">
                      <a:lumMod val="85000"/>
                      <a:lumOff val="15000"/>
                    </a:schemeClr>
                  </a:solidFill>
                  <a:latin typeface="微軟正黑體" panose="020B0604030504040204" pitchFamily="34" charset="-120"/>
                  <a:ea typeface="微軟正黑體" panose="020B0604030504040204" pitchFamily="34" charset="-120"/>
                  <a:cs typeface="Times New Roman" panose="02020603050405020304" pitchFamily="18" charset="0"/>
                </a:rPr>
                <a:t>八</a:t>
              </a:r>
              <a:r>
                <a:rPr lang="zh-TW" altLang="zh-TW" sz="1600" b="1" kern="100" dirty="0">
                  <a:solidFill>
                    <a:schemeClr val="tx1">
                      <a:lumMod val="85000"/>
                      <a:lumOff val="15000"/>
                    </a:schemeClr>
                  </a:solidFill>
                  <a:latin typeface="微軟正黑體" panose="020B0604030504040204" pitchFamily="34" charset="-120"/>
                  <a:ea typeface="微軟正黑體" panose="020B0604030504040204" pitchFamily="34" charset="-120"/>
                  <a:cs typeface="Times New Roman" panose="02020603050405020304" pitchFamily="18" charset="0"/>
                </a:rPr>
                <a:t>樓</a:t>
              </a:r>
              <a:r>
                <a:rPr lang="en-US" altLang="zh-TW" sz="1600" b="1" kern="100" dirty="0">
                  <a:solidFill>
                    <a:schemeClr val="tx1">
                      <a:lumMod val="85000"/>
                      <a:lumOff val="15000"/>
                    </a:schemeClr>
                  </a:solidFill>
                  <a:latin typeface="微軟正黑體" panose="020B0604030504040204" pitchFamily="34" charset="-120"/>
                  <a:ea typeface="微軟正黑體" panose="020B0604030504040204" pitchFamily="34" charset="-120"/>
                  <a:cs typeface="Times New Roman" panose="02020603050405020304" pitchFamily="18" charset="0"/>
                </a:rPr>
                <a:t>805</a:t>
              </a:r>
              <a:r>
                <a:rPr lang="zh-TW" altLang="zh-TW" sz="1600" b="1" kern="100" dirty="0">
                  <a:solidFill>
                    <a:schemeClr val="tx1">
                      <a:lumMod val="85000"/>
                      <a:lumOff val="15000"/>
                    </a:schemeClr>
                  </a:solidFill>
                  <a:latin typeface="微軟正黑體" panose="020B0604030504040204" pitchFamily="34" charset="-120"/>
                  <a:ea typeface="微軟正黑體" panose="020B0604030504040204" pitchFamily="34" charset="-120"/>
                  <a:cs typeface="Times New Roman" panose="02020603050405020304" pitchFamily="18" charset="0"/>
                </a:rPr>
                <a:t>音樂教室</a:t>
              </a:r>
              <a:r>
                <a:rPr lang="en-US" altLang="zh-TW" sz="1600" b="1" kern="100" dirty="0">
                  <a:solidFill>
                    <a:schemeClr val="tx1">
                      <a:lumMod val="85000"/>
                      <a:lumOff val="1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600" b="1" kern="100" dirty="0">
                  <a:solidFill>
                    <a:schemeClr val="tx1">
                      <a:lumMod val="85000"/>
                      <a:lumOff val="15000"/>
                    </a:schemeClr>
                  </a:solidFill>
                  <a:latin typeface="微軟正黑體" panose="020B0604030504040204" pitchFamily="34" charset="-120"/>
                  <a:ea typeface="微軟正黑體" panose="020B0604030504040204" pitchFamily="34" charset="-120"/>
                  <a:cs typeface="Times New Roman" panose="02020603050405020304" pitchFamily="18" charset="0"/>
                </a:rPr>
                <a:t>台北市中山區中山北路二段</a:t>
              </a:r>
              <a:r>
                <a:rPr lang="en-US" altLang="zh-TW" sz="1600" b="1" kern="100" dirty="0">
                  <a:solidFill>
                    <a:schemeClr val="tx1">
                      <a:lumMod val="85000"/>
                      <a:lumOff val="15000"/>
                    </a:schemeClr>
                  </a:solidFill>
                  <a:latin typeface="微軟正黑體" panose="020B0604030504040204" pitchFamily="34" charset="-120"/>
                  <a:ea typeface="微軟正黑體" panose="020B0604030504040204" pitchFamily="34" charset="-120"/>
                  <a:cs typeface="Times New Roman" panose="02020603050405020304" pitchFamily="18" charset="0"/>
                </a:rPr>
                <a:t>111</a:t>
              </a:r>
              <a:r>
                <a:rPr lang="zh-TW" altLang="zh-TW" sz="1600" b="1" kern="100" dirty="0">
                  <a:solidFill>
                    <a:schemeClr val="tx1">
                      <a:lumMod val="85000"/>
                      <a:lumOff val="15000"/>
                    </a:schemeClr>
                  </a:solidFill>
                  <a:latin typeface="微軟正黑體" panose="020B0604030504040204" pitchFamily="34" charset="-120"/>
                  <a:ea typeface="微軟正黑體" panose="020B0604030504040204" pitchFamily="34" charset="-120"/>
                  <a:cs typeface="Times New Roman" panose="02020603050405020304" pitchFamily="18" charset="0"/>
                </a:rPr>
                <a:t>號</a:t>
              </a:r>
              <a:r>
                <a:rPr lang="en-US" altLang="zh-TW" sz="1600" b="1" kern="100" dirty="0">
                  <a:solidFill>
                    <a:schemeClr val="tx1">
                      <a:lumMod val="85000"/>
                      <a:lumOff val="1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sz="1600" b="1" kern="100" dirty="0">
                <a:solidFill>
                  <a:schemeClr val="tx1">
                    <a:lumMod val="85000"/>
                    <a:lumOff val="1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32" name="群組 31"/>
          <p:cNvGrpSpPr/>
          <p:nvPr/>
        </p:nvGrpSpPr>
        <p:grpSpPr>
          <a:xfrm>
            <a:off x="1443728" y="4931181"/>
            <a:ext cx="5846219" cy="415519"/>
            <a:chOff x="1416049" y="4662282"/>
            <a:chExt cx="5846219" cy="415519"/>
          </a:xfrm>
        </p:grpSpPr>
        <p:grpSp>
          <p:nvGrpSpPr>
            <p:cNvPr id="71" name="Group 21"/>
            <p:cNvGrpSpPr/>
            <p:nvPr/>
          </p:nvGrpSpPr>
          <p:grpSpPr>
            <a:xfrm>
              <a:off x="1416049" y="4662282"/>
              <a:ext cx="5846219" cy="415519"/>
              <a:chOff x="0" y="-147908"/>
              <a:chExt cx="3955420" cy="2223821"/>
            </a:xfrm>
          </p:grpSpPr>
          <p:sp>
            <p:nvSpPr>
              <p:cNvPr id="72" name="Freeform 22"/>
              <p:cNvSpPr/>
              <p:nvPr/>
            </p:nvSpPr>
            <p:spPr>
              <a:xfrm>
                <a:off x="16511" y="-147908"/>
                <a:ext cx="3926210" cy="2198416"/>
              </a:xfrm>
              <a:custGeom>
                <a:avLst/>
                <a:gdLst/>
                <a:ahLst/>
                <a:cxnLst/>
                <a:rect l="l" t="t" r="r" b="b"/>
                <a:pathLst>
                  <a:path w="3926210" h="2198419">
                    <a:moveTo>
                      <a:pt x="1270" y="0"/>
                    </a:moveTo>
                    <a:lnTo>
                      <a:pt x="3926210" y="15240"/>
                    </a:lnTo>
                    <a:lnTo>
                      <a:pt x="3894460" y="2198419"/>
                    </a:lnTo>
                    <a:lnTo>
                      <a:pt x="1419540" y="2198419"/>
                    </a:lnTo>
                    <a:lnTo>
                      <a:pt x="0" y="2171750"/>
                    </a:lnTo>
                    <a:lnTo>
                      <a:pt x="11430" y="707980"/>
                    </a:lnTo>
                    <a:close/>
                  </a:path>
                </a:pathLst>
              </a:custGeom>
              <a:solidFill>
                <a:srgbClr val="F3CB63">
                  <a:alpha val="40000"/>
                </a:srgbClr>
              </a:solidFill>
            </p:spPr>
          </p:sp>
          <p:sp>
            <p:nvSpPr>
              <p:cNvPr id="73" name="Freeform 23"/>
              <p:cNvSpPr/>
              <p:nvPr/>
            </p:nvSpPr>
            <p:spPr>
              <a:xfrm>
                <a:off x="0" y="-147908"/>
                <a:ext cx="3955420" cy="2223821"/>
              </a:xfrm>
              <a:custGeom>
                <a:avLst/>
                <a:gdLst/>
                <a:ahLst/>
                <a:cxnLst/>
                <a:rect l="l" t="t" r="r" b="b"/>
                <a:pathLst>
                  <a:path w="3955420" h="2223820">
                    <a:moveTo>
                      <a:pt x="3921130" y="2198420"/>
                    </a:moveTo>
                    <a:cubicBezTo>
                      <a:pt x="3918590" y="2202229"/>
                      <a:pt x="3914780" y="2207310"/>
                      <a:pt x="3910970" y="2211120"/>
                    </a:cubicBezTo>
                    <a:cubicBezTo>
                      <a:pt x="3907160" y="2213660"/>
                      <a:pt x="3902080" y="2216200"/>
                      <a:pt x="3898270" y="2216200"/>
                    </a:cubicBezTo>
                    <a:cubicBezTo>
                      <a:pt x="3769922" y="2214929"/>
                      <a:pt x="3602553" y="2221279"/>
                      <a:pt x="3432084" y="2223820"/>
                    </a:cubicBezTo>
                    <a:cubicBezTo>
                      <a:pt x="3379394" y="2223820"/>
                      <a:pt x="3323604" y="2222550"/>
                      <a:pt x="3270914" y="2222550"/>
                    </a:cubicBezTo>
                    <a:cubicBezTo>
                      <a:pt x="3153135" y="2221279"/>
                      <a:pt x="3035357" y="2220010"/>
                      <a:pt x="2917579" y="2220010"/>
                    </a:cubicBezTo>
                    <a:lnTo>
                      <a:pt x="2533249" y="2220010"/>
                    </a:lnTo>
                    <a:cubicBezTo>
                      <a:pt x="2446465" y="2220010"/>
                      <a:pt x="2362780" y="2218739"/>
                      <a:pt x="2275996" y="2218739"/>
                    </a:cubicBezTo>
                    <a:cubicBezTo>
                      <a:pt x="2201610" y="2218739"/>
                      <a:pt x="2124124" y="2218739"/>
                      <a:pt x="2049738" y="2220010"/>
                    </a:cubicBezTo>
                    <a:lnTo>
                      <a:pt x="2003246" y="2220010"/>
                    </a:lnTo>
                    <a:cubicBezTo>
                      <a:pt x="1894766" y="2218739"/>
                      <a:pt x="685988" y="2217470"/>
                      <a:pt x="577508" y="2214929"/>
                    </a:cubicBezTo>
                    <a:cubicBezTo>
                      <a:pt x="512420" y="2213660"/>
                      <a:pt x="447332" y="2208579"/>
                      <a:pt x="382243" y="2206039"/>
                    </a:cubicBezTo>
                    <a:cubicBezTo>
                      <a:pt x="264465" y="2200960"/>
                      <a:pt x="146687" y="2197150"/>
                      <a:pt x="41910" y="2192070"/>
                    </a:cubicBezTo>
                    <a:cubicBezTo>
                      <a:pt x="33020" y="2190800"/>
                      <a:pt x="24130" y="2188260"/>
                      <a:pt x="16510" y="2184450"/>
                    </a:cubicBezTo>
                    <a:cubicBezTo>
                      <a:pt x="5080" y="2179370"/>
                      <a:pt x="0" y="2167939"/>
                      <a:pt x="1270" y="2150904"/>
                    </a:cubicBezTo>
                    <a:cubicBezTo>
                      <a:pt x="2540" y="2053198"/>
                      <a:pt x="3810" y="1953806"/>
                      <a:pt x="3810" y="1856100"/>
                    </a:cubicBezTo>
                    <a:cubicBezTo>
                      <a:pt x="5080" y="1756708"/>
                      <a:pt x="17780" y="713941"/>
                      <a:pt x="17780" y="614550"/>
                    </a:cubicBezTo>
                    <a:cubicBezTo>
                      <a:pt x="19050" y="518528"/>
                      <a:pt x="20320" y="422506"/>
                      <a:pt x="19050" y="324799"/>
                    </a:cubicBezTo>
                    <a:cubicBezTo>
                      <a:pt x="17780" y="228777"/>
                      <a:pt x="16510" y="134439"/>
                      <a:pt x="6350" y="48260"/>
                    </a:cubicBezTo>
                    <a:cubicBezTo>
                      <a:pt x="5080" y="35560"/>
                      <a:pt x="2540" y="22860"/>
                      <a:pt x="1270" y="10160"/>
                    </a:cubicBezTo>
                    <a:cubicBezTo>
                      <a:pt x="3810" y="8890"/>
                      <a:pt x="5080" y="7620"/>
                      <a:pt x="6350" y="7620"/>
                    </a:cubicBezTo>
                    <a:cubicBezTo>
                      <a:pt x="34290" y="6350"/>
                      <a:pt x="81599" y="5080"/>
                      <a:pt x="149786" y="3810"/>
                    </a:cubicBezTo>
                    <a:cubicBezTo>
                      <a:pt x="245868" y="1270"/>
                      <a:pt x="345050" y="1270"/>
                      <a:pt x="441133" y="1270"/>
                    </a:cubicBezTo>
                    <a:cubicBezTo>
                      <a:pt x="562011" y="2540"/>
                      <a:pt x="1783187" y="5080"/>
                      <a:pt x="1904064" y="6350"/>
                    </a:cubicBezTo>
                    <a:cubicBezTo>
                      <a:pt x="2021843" y="7620"/>
                      <a:pt x="2139621" y="7620"/>
                      <a:pt x="2257400" y="7620"/>
                    </a:cubicBezTo>
                    <a:cubicBezTo>
                      <a:pt x="2322488" y="7620"/>
                      <a:pt x="2387576" y="7620"/>
                      <a:pt x="2452664" y="8890"/>
                    </a:cubicBezTo>
                    <a:cubicBezTo>
                      <a:pt x="2579740" y="11430"/>
                      <a:pt x="2709917" y="10160"/>
                      <a:pt x="2836993" y="2540"/>
                    </a:cubicBezTo>
                    <a:cubicBezTo>
                      <a:pt x="2889684" y="0"/>
                      <a:pt x="2942374" y="2540"/>
                      <a:pt x="2995064" y="2540"/>
                    </a:cubicBezTo>
                    <a:cubicBezTo>
                      <a:pt x="3112843" y="2540"/>
                      <a:pt x="3230621" y="1270"/>
                      <a:pt x="3348399" y="3810"/>
                    </a:cubicBezTo>
                    <a:cubicBezTo>
                      <a:pt x="3497172" y="6350"/>
                      <a:pt x="3642845" y="13970"/>
                      <a:pt x="3791618" y="17780"/>
                    </a:cubicBezTo>
                    <a:cubicBezTo>
                      <a:pt x="3856706" y="20320"/>
                      <a:pt x="3889380" y="19050"/>
                      <a:pt x="3916050" y="21590"/>
                    </a:cubicBezTo>
                    <a:cubicBezTo>
                      <a:pt x="3924940" y="22860"/>
                      <a:pt x="3933830" y="25400"/>
                      <a:pt x="3942720" y="27940"/>
                    </a:cubicBezTo>
                    <a:cubicBezTo>
                      <a:pt x="3950340" y="30480"/>
                      <a:pt x="3954150" y="36830"/>
                      <a:pt x="3954150" y="46990"/>
                    </a:cubicBezTo>
                    <a:cubicBezTo>
                      <a:pt x="3955420" y="88955"/>
                      <a:pt x="3951610" y="139493"/>
                      <a:pt x="3947800" y="190031"/>
                    </a:cubicBezTo>
                    <a:cubicBezTo>
                      <a:pt x="3943990" y="232146"/>
                      <a:pt x="3942720" y="275946"/>
                      <a:pt x="3941450" y="318061"/>
                    </a:cubicBezTo>
                    <a:cubicBezTo>
                      <a:pt x="3938910" y="388814"/>
                      <a:pt x="3937640" y="459567"/>
                      <a:pt x="3936370" y="530320"/>
                    </a:cubicBezTo>
                    <a:cubicBezTo>
                      <a:pt x="3935100" y="596019"/>
                      <a:pt x="3933830" y="661719"/>
                      <a:pt x="3933830" y="727418"/>
                    </a:cubicBezTo>
                    <a:cubicBezTo>
                      <a:pt x="3933830" y="836917"/>
                      <a:pt x="3922400" y="1888107"/>
                      <a:pt x="3921130" y="1997606"/>
                    </a:cubicBezTo>
                    <a:cubicBezTo>
                      <a:pt x="3923670" y="2068359"/>
                      <a:pt x="3922400" y="2139112"/>
                      <a:pt x="3921130" y="2198419"/>
                    </a:cubicBezTo>
                    <a:close/>
                    <a:moveTo>
                      <a:pt x="17780" y="2167939"/>
                    </a:moveTo>
                    <a:cubicBezTo>
                      <a:pt x="22860" y="2169209"/>
                      <a:pt x="29210" y="2171749"/>
                      <a:pt x="36830" y="2171749"/>
                    </a:cubicBezTo>
                    <a:cubicBezTo>
                      <a:pt x="143587" y="2176829"/>
                      <a:pt x="270664" y="2181909"/>
                      <a:pt x="394641" y="2185719"/>
                    </a:cubicBezTo>
                    <a:cubicBezTo>
                      <a:pt x="453530" y="2188259"/>
                      <a:pt x="512420" y="2192069"/>
                      <a:pt x="574408" y="2193339"/>
                    </a:cubicBezTo>
                    <a:cubicBezTo>
                      <a:pt x="614701" y="2194609"/>
                      <a:pt x="1755292" y="2190799"/>
                      <a:pt x="1792485" y="2192069"/>
                    </a:cubicBezTo>
                    <a:cubicBezTo>
                      <a:pt x="1857573" y="2193339"/>
                      <a:pt x="1922661" y="2195879"/>
                      <a:pt x="1987749" y="2197149"/>
                    </a:cubicBezTo>
                    <a:cubicBezTo>
                      <a:pt x="2018743" y="2198419"/>
                      <a:pt x="2046638" y="2198419"/>
                      <a:pt x="2077632" y="2198419"/>
                    </a:cubicBezTo>
                    <a:cubicBezTo>
                      <a:pt x="2217107" y="2198419"/>
                      <a:pt x="2353482" y="2197149"/>
                      <a:pt x="2492956" y="2198419"/>
                    </a:cubicBezTo>
                    <a:cubicBezTo>
                      <a:pt x="2545647" y="2198419"/>
                      <a:pt x="2601436" y="2200959"/>
                      <a:pt x="2654127" y="2200959"/>
                    </a:cubicBezTo>
                    <a:cubicBezTo>
                      <a:pt x="2734712" y="2200959"/>
                      <a:pt x="2812198" y="2197149"/>
                      <a:pt x="2892783" y="2197149"/>
                    </a:cubicBezTo>
                    <a:cubicBezTo>
                      <a:pt x="2988865" y="2197149"/>
                      <a:pt x="3081848" y="2198419"/>
                      <a:pt x="3177931" y="2198419"/>
                    </a:cubicBezTo>
                    <a:cubicBezTo>
                      <a:pt x="3305007" y="2198419"/>
                      <a:pt x="3435183" y="2198419"/>
                      <a:pt x="3562260" y="2197149"/>
                    </a:cubicBezTo>
                    <a:cubicBezTo>
                      <a:pt x="3676939" y="2195879"/>
                      <a:pt x="3788519" y="2193339"/>
                      <a:pt x="3883030" y="2190799"/>
                    </a:cubicBezTo>
                    <a:cubicBezTo>
                      <a:pt x="3888110" y="2190799"/>
                      <a:pt x="3893190" y="2188259"/>
                      <a:pt x="3899540" y="2186989"/>
                    </a:cubicBezTo>
                    <a:cubicBezTo>
                      <a:pt x="3899540" y="2174289"/>
                      <a:pt x="3900810" y="2161589"/>
                      <a:pt x="3900810" y="2145850"/>
                    </a:cubicBezTo>
                    <a:lnTo>
                      <a:pt x="3900810" y="2093628"/>
                    </a:lnTo>
                    <a:cubicBezTo>
                      <a:pt x="3902080" y="2007713"/>
                      <a:pt x="3904620" y="1920114"/>
                      <a:pt x="3903350" y="1834200"/>
                    </a:cubicBezTo>
                    <a:cubicBezTo>
                      <a:pt x="3902080" y="1712909"/>
                      <a:pt x="3914780" y="651611"/>
                      <a:pt x="3918590" y="530320"/>
                    </a:cubicBezTo>
                    <a:cubicBezTo>
                      <a:pt x="3921130" y="459567"/>
                      <a:pt x="3923670" y="388814"/>
                      <a:pt x="3923670" y="318060"/>
                    </a:cubicBezTo>
                    <a:cubicBezTo>
                      <a:pt x="3923670" y="259100"/>
                      <a:pt x="3924940" y="201823"/>
                      <a:pt x="3932560" y="144547"/>
                    </a:cubicBezTo>
                    <a:cubicBezTo>
                      <a:pt x="3936370" y="110855"/>
                      <a:pt x="3938910" y="77163"/>
                      <a:pt x="3933830" y="49530"/>
                    </a:cubicBezTo>
                    <a:cubicBezTo>
                      <a:pt x="3926210" y="49530"/>
                      <a:pt x="3919860" y="48260"/>
                      <a:pt x="3912240" y="48260"/>
                    </a:cubicBezTo>
                    <a:cubicBezTo>
                      <a:pt x="3879220" y="45720"/>
                      <a:pt x="3813314" y="45720"/>
                      <a:pt x="3729629" y="40640"/>
                    </a:cubicBezTo>
                    <a:cubicBezTo>
                      <a:pt x="3574658" y="33020"/>
                      <a:pt x="3416587" y="27940"/>
                      <a:pt x="3261615" y="27940"/>
                    </a:cubicBezTo>
                    <a:cubicBezTo>
                      <a:pt x="3153135" y="27940"/>
                      <a:pt x="3041556" y="31750"/>
                      <a:pt x="2933076" y="24130"/>
                    </a:cubicBezTo>
                    <a:lnTo>
                      <a:pt x="2902081" y="24130"/>
                    </a:lnTo>
                    <a:cubicBezTo>
                      <a:pt x="2812198" y="27940"/>
                      <a:pt x="2716115" y="33020"/>
                      <a:pt x="2623132" y="34290"/>
                    </a:cubicBezTo>
                    <a:cubicBezTo>
                      <a:pt x="2520851" y="35560"/>
                      <a:pt x="2421669" y="31750"/>
                      <a:pt x="2319388" y="30480"/>
                    </a:cubicBezTo>
                    <a:cubicBezTo>
                      <a:pt x="2223306" y="29210"/>
                      <a:pt x="2127223" y="27940"/>
                      <a:pt x="2034240" y="27940"/>
                    </a:cubicBezTo>
                    <a:cubicBezTo>
                      <a:pt x="2000147" y="27940"/>
                      <a:pt x="1969152" y="29210"/>
                      <a:pt x="1935059" y="27940"/>
                    </a:cubicBezTo>
                    <a:cubicBezTo>
                      <a:pt x="1817280" y="26670"/>
                      <a:pt x="599204" y="24130"/>
                      <a:pt x="478326" y="24130"/>
                    </a:cubicBezTo>
                    <a:cubicBezTo>
                      <a:pt x="372945" y="22860"/>
                      <a:pt x="267564" y="24130"/>
                      <a:pt x="162184" y="24130"/>
                    </a:cubicBezTo>
                    <a:cubicBezTo>
                      <a:pt x="106394" y="24130"/>
                      <a:pt x="45720" y="24130"/>
                      <a:pt x="21590" y="25400"/>
                    </a:cubicBezTo>
                    <a:cubicBezTo>
                      <a:pt x="20320" y="25400"/>
                      <a:pt x="21590" y="36830"/>
                      <a:pt x="22860" y="41910"/>
                    </a:cubicBezTo>
                    <a:cubicBezTo>
                      <a:pt x="26670" y="83901"/>
                      <a:pt x="31750" y="137808"/>
                      <a:pt x="34290" y="190031"/>
                    </a:cubicBezTo>
                    <a:cubicBezTo>
                      <a:pt x="36830" y="284368"/>
                      <a:pt x="38100" y="378706"/>
                      <a:pt x="38100" y="473044"/>
                    </a:cubicBezTo>
                    <a:cubicBezTo>
                      <a:pt x="38100" y="533689"/>
                      <a:pt x="36830" y="592650"/>
                      <a:pt x="35560" y="653296"/>
                    </a:cubicBezTo>
                    <a:cubicBezTo>
                      <a:pt x="34290" y="712257"/>
                      <a:pt x="22860" y="1711224"/>
                      <a:pt x="21590" y="1768500"/>
                    </a:cubicBezTo>
                    <a:lnTo>
                      <a:pt x="21590" y="1879684"/>
                    </a:lnTo>
                    <a:cubicBezTo>
                      <a:pt x="21590" y="1963914"/>
                      <a:pt x="20320" y="2049828"/>
                      <a:pt x="20320" y="2134058"/>
                    </a:cubicBezTo>
                    <a:cubicBezTo>
                      <a:pt x="20320" y="2145850"/>
                      <a:pt x="19050" y="2155958"/>
                      <a:pt x="17780" y="2167939"/>
                    </a:cubicBezTo>
                    <a:close/>
                  </a:path>
                </a:pathLst>
              </a:custGeom>
              <a:solidFill>
                <a:srgbClr val="2F2325"/>
              </a:solidFill>
            </p:spPr>
          </p:sp>
        </p:grpSp>
        <p:sp>
          <p:nvSpPr>
            <p:cNvPr id="25" name="矩形 24"/>
            <p:cNvSpPr/>
            <p:nvPr/>
          </p:nvSpPr>
          <p:spPr>
            <a:xfrm>
              <a:off x="1460500" y="4692054"/>
              <a:ext cx="4903907" cy="338554"/>
            </a:xfrm>
            <a:prstGeom prst="rect">
              <a:avLst/>
            </a:prstGeom>
          </p:spPr>
          <p:txBody>
            <a:bodyPr wrap="none">
              <a:spAutoFit/>
            </a:bodyPr>
            <a:lstStyle/>
            <a:p>
              <a:r>
                <a:rPr lang="zh-TW" altLang="zh-TW" sz="1600" b="1" dirty="0">
                  <a:solidFill>
                    <a:schemeClr val="tx1">
                      <a:lumMod val="85000"/>
                      <a:lumOff val="15000"/>
                    </a:schemeClr>
                  </a:solidFill>
                  <a:latin typeface="微軟正黑體" panose="020B0604030504040204" pitchFamily="34" charset="-120"/>
                  <a:ea typeface="微軟正黑體" panose="020B0604030504040204" pitchFamily="34" charset="-120"/>
                  <a:cs typeface="Times New Roman" panose="02020603050405020304" pitchFamily="18" charset="0"/>
                </a:rPr>
                <a:t>國中以上之罕病病友及陪同家屬</a:t>
              </a:r>
              <a:r>
                <a:rPr lang="zh-TW" altLang="en-US" sz="1600" b="1" dirty="0">
                  <a:solidFill>
                    <a:schemeClr val="tx1">
                      <a:lumMod val="85000"/>
                      <a:lumOff val="15000"/>
                    </a:schemeClr>
                  </a:solidFill>
                  <a:latin typeface="微軟正黑體" panose="020B0604030504040204" pitchFamily="34" charset="-120"/>
                  <a:ea typeface="微軟正黑體" panose="020B0604030504040204" pitchFamily="34" charset="-120"/>
                  <a:cs typeface="Times New Roman" panose="02020603050405020304" pitchFamily="18" charset="0"/>
                </a:rPr>
                <a:t>，都可以免費加入。</a:t>
              </a:r>
              <a:endParaRPr lang="zh-TW" altLang="en-US" sz="16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grpSp>
        <p:nvGrpSpPr>
          <p:cNvPr id="39" name="群組 38"/>
          <p:cNvGrpSpPr/>
          <p:nvPr/>
        </p:nvGrpSpPr>
        <p:grpSpPr>
          <a:xfrm>
            <a:off x="1439383" y="5537594"/>
            <a:ext cx="5846219" cy="647306"/>
            <a:chOff x="1410728" y="5238236"/>
            <a:chExt cx="5846219" cy="1251354"/>
          </a:xfrm>
        </p:grpSpPr>
        <p:grpSp>
          <p:nvGrpSpPr>
            <p:cNvPr id="74" name="Group 21"/>
            <p:cNvGrpSpPr/>
            <p:nvPr/>
          </p:nvGrpSpPr>
          <p:grpSpPr>
            <a:xfrm>
              <a:off x="1410728" y="5238236"/>
              <a:ext cx="5846219" cy="1251354"/>
              <a:chOff x="0" y="-1270"/>
              <a:chExt cx="3955420" cy="2223820"/>
            </a:xfrm>
          </p:grpSpPr>
          <p:sp>
            <p:nvSpPr>
              <p:cNvPr id="75" name="Freeform 22"/>
              <p:cNvSpPr/>
              <p:nvPr/>
            </p:nvSpPr>
            <p:spPr>
              <a:xfrm>
                <a:off x="16511" y="11430"/>
                <a:ext cx="3926210" cy="2198419"/>
              </a:xfrm>
              <a:custGeom>
                <a:avLst/>
                <a:gdLst/>
                <a:ahLst/>
                <a:cxnLst/>
                <a:rect l="l" t="t" r="r" b="b"/>
                <a:pathLst>
                  <a:path w="3926210" h="2198419">
                    <a:moveTo>
                      <a:pt x="1270" y="0"/>
                    </a:moveTo>
                    <a:lnTo>
                      <a:pt x="3926210" y="15240"/>
                    </a:lnTo>
                    <a:lnTo>
                      <a:pt x="3894460" y="2198419"/>
                    </a:lnTo>
                    <a:lnTo>
                      <a:pt x="1419540" y="2198419"/>
                    </a:lnTo>
                    <a:lnTo>
                      <a:pt x="0" y="2171750"/>
                    </a:lnTo>
                    <a:lnTo>
                      <a:pt x="11430" y="707980"/>
                    </a:lnTo>
                    <a:close/>
                  </a:path>
                </a:pathLst>
              </a:custGeom>
              <a:solidFill>
                <a:srgbClr val="F3CB63">
                  <a:alpha val="40000"/>
                </a:srgbClr>
              </a:solidFill>
            </p:spPr>
          </p:sp>
          <p:sp>
            <p:nvSpPr>
              <p:cNvPr id="76" name="Freeform 23"/>
              <p:cNvSpPr/>
              <p:nvPr/>
            </p:nvSpPr>
            <p:spPr>
              <a:xfrm>
                <a:off x="0" y="-1270"/>
                <a:ext cx="3955420" cy="2223820"/>
              </a:xfrm>
              <a:custGeom>
                <a:avLst/>
                <a:gdLst/>
                <a:ahLst/>
                <a:cxnLst/>
                <a:rect l="l" t="t" r="r" b="b"/>
                <a:pathLst>
                  <a:path w="3955420" h="2223820">
                    <a:moveTo>
                      <a:pt x="3921130" y="2198420"/>
                    </a:moveTo>
                    <a:cubicBezTo>
                      <a:pt x="3918590" y="2202229"/>
                      <a:pt x="3914780" y="2207310"/>
                      <a:pt x="3910970" y="2211120"/>
                    </a:cubicBezTo>
                    <a:cubicBezTo>
                      <a:pt x="3907160" y="2213660"/>
                      <a:pt x="3902080" y="2216200"/>
                      <a:pt x="3898270" y="2216200"/>
                    </a:cubicBezTo>
                    <a:cubicBezTo>
                      <a:pt x="3769922" y="2214929"/>
                      <a:pt x="3602553" y="2221279"/>
                      <a:pt x="3432084" y="2223820"/>
                    </a:cubicBezTo>
                    <a:cubicBezTo>
                      <a:pt x="3379394" y="2223820"/>
                      <a:pt x="3323604" y="2222550"/>
                      <a:pt x="3270914" y="2222550"/>
                    </a:cubicBezTo>
                    <a:cubicBezTo>
                      <a:pt x="3153135" y="2221279"/>
                      <a:pt x="3035357" y="2220010"/>
                      <a:pt x="2917579" y="2220010"/>
                    </a:cubicBezTo>
                    <a:lnTo>
                      <a:pt x="2533249" y="2220010"/>
                    </a:lnTo>
                    <a:cubicBezTo>
                      <a:pt x="2446465" y="2220010"/>
                      <a:pt x="2362780" y="2218739"/>
                      <a:pt x="2275996" y="2218739"/>
                    </a:cubicBezTo>
                    <a:cubicBezTo>
                      <a:pt x="2201610" y="2218739"/>
                      <a:pt x="2124124" y="2218739"/>
                      <a:pt x="2049738" y="2220010"/>
                    </a:cubicBezTo>
                    <a:lnTo>
                      <a:pt x="2003246" y="2220010"/>
                    </a:lnTo>
                    <a:cubicBezTo>
                      <a:pt x="1894766" y="2218739"/>
                      <a:pt x="685988" y="2217470"/>
                      <a:pt x="577508" y="2214929"/>
                    </a:cubicBezTo>
                    <a:cubicBezTo>
                      <a:pt x="512420" y="2213660"/>
                      <a:pt x="447332" y="2208579"/>
                      <a:pt x="382243" y="2206039"/>
                    </a:cubicBezTo>
                    <a:cubicBezTo>
                      <a:pt x="264465" y="2200960"/>
                      <a:pt x="146687" y="2197150"/>
                      <a:pt x="41910" y="2192070"/>
                    </a:cubicBezTo>
                    <a:cubicBezTo>
                      <a:pt x="33020" y="2190800"/>
                      <a:pt x="24130" y="2188260"/>
                      <a:pt x="16510" y="2184450"/>
                    </a:cubicBezTo>
                    <a:cubicBezTo>
                      <a:pt x="5080" y="2179370"/>
                      <a:pt x="0" y="2167939"/>
                      <a:pt x="1270" y="2150904"/>
                    </a:cubicBezTo>
                    <a:cubicBezTo>
                      <a:pt x="2540" y="2053198"/>
                      <a:pt x="3810" y="1953806"/>
                      <a:pt x="3810" y="1856100"/>
                    </a:cubicBezTo>
                    <a:cubicBezTo>
                      <a:pt x="5080" y="1756708"/>
                      <a:pt x="17780" y="713941"/>
                      <a:pt x="17780" y="614550"/>
                    </a:cubicBezTo>
                    <a:cubicBezTo>
                      <a:pt x="19050" y="518528"/>
                      <a:pt x="20320" y="422506"/>
                      <a:pt x="19050" y="324799"/>
                    </a:cubicBezTo>
                    <a:cubicBezTo>
                      <a:pt x="17780" y="228777"/>
                      <a:pt x="16510" y="134439"/>
                      <a:pt x="6350" y="48260"/>
                    </a:cubicBezTo>
                    <a:cubicBezTo>
                      <a:pt x="5080" y="35560"/>
                      <a:pt x="2540" y="22860"/>
                      <a:pt x="1270" y="10160"/>
                    </a:cubicBezTo>
                    <a:cubicBezTo>
                      <a:pt x="3810" y="8890"/>
                      <a:pt x="5080" y="7620"/>
                      <a:pt x="6350" y="7620"/>
                    </a:cubicBezTo>
                    <a:cubicBezTo>
                      <a:pt x="34290" y="6350"/>
                      <a:pt x="81599" y="5080"/>
                      <a:pt x="149786" y="3810"/>
                    </a:cubicBezTo>
                    <a:cubicBezTo>
                      <a:pt x="245868" y="1270"/>
                      <a:pt x="345050" y="1270"/>
                      <a:pt x="441133" y="1270"/>
                    </a:cubicBezTo>
                    <a:cubicBezTo>
                      <a:pt x="562011" y="2540"/>
                      <a:pt x="1783187" y="5080"/>
                      <a:pt x="1904064" y="6350"/>
                    </a:cubicBezTo>
                    <a:cubicBezTo>
                      <a:pt x="2021843" y="7620"/>
                      <a:pt x="2139621" y="7620"/>
                      <a:pt x="2257400" y="7620"/>
                    </a:cubicBezTo>
                    <a:cubicBezTo>
                      <a:pt x="2322488" y="7620"/>
                      <a:pt x="2387576" y="7620"/>
                      <a:pt x="2452664" y="8890"/>
                    </a:cubicBezTo>
                    <a:cubicBezTo>
                      <a:pt x="2579740" y="11430"/>
                      <a:pt x="2709917" y="10160"/>
                      <a:pt x="2836993" y="2540"/>
                    </a:cubicBezTo>
                    <a:cubicBezTo>
                      <a:pt x="2889684" y="0"/>
                      <a:pt x="2942374" y="2540"/>
                      <a:pt x="2995064" y="2540"/>
                    </a:cubicBezTo>
                    <a:cubicBezTo>
                      <a:pt x="3112843" y="2540"/>
                      <a:pt x="3230621" y="1270"/>
                      <a:pt x="3348399" y="3810"/>
                    </a:cubicBezTo>
                    <a:cubicBezTo>
                      <a:pt x="3497172" y="6350"/>
                      <a:pt x="3642845" y="13970"/>
                      <a:pt x="3791618" y="17780"/>
                    </a:cubicBezTo>
                    <a:cubicBezTo>
                      <a:pt x="3856706" y="20320"/>
                      <a:pt x="3889380" y="19050"/>
                      <a:pt x="3916050" y="21590"/>
                    </a:cubicBezTo>
                    <a:cubicBezTo>
                      <a:pt x="3924940" y="22860"/>
                      <a:pt x="3933830" y="25400"/>
                      <a:pt x="3942720" y="27940"/>
                    </a:cubicBezTo>
                    <a:cubicBezTo>
                      <a:pt x="3950340" y="30480"/>
                      <a:pt x="3954150" y="36830"/>
                      <a:pt x="3954150" y="46990"/>
                    </a:cubicBezTo>
                    <a:cubicBezTo>
                      <a:pt x="3955420" y="88955"/>
                      <a:pt x="3951610" y="139493"/>
                      <a:pt x="3947800" y="190031"/>
                    </a:cubicBezTo>
                    <a:cubicBezTo>
                      <a:pt x="3943990" y="232146"/>
                      <a:pt x="3942720" y="275946"/>
                      <a:pt x="3941450" y="318061"/>
                    </a:cubicBezTo>
                    <a:cubicBezTo>
                      <a:pt x="3938910" y="388814"/>
                      <a:pt x="3937640" y="459567"/>
                      <a:pt x="3936370" y="530320"/>
                    </a:cubicBezTo>
                    <a:cubicBezTo>
                      <a:pt x="3935100" y="596019"/>
                      <a:pt x="3933830" y="661719"/>
                      <a:pt x="3933830" y="727418"/>
                    </a:cubicBezTo>
                    <a:cubicBezTo>
                      <a:pt x="3933830" y="836917"/>
                      <a:pt x="3922400" y="1888107"/>
                      <a:pt x="3921130" y="1997606"/>
                    </a:cubicBezTo>
                    <a:cubicBezTo>
                      <a:pt x="3923670" y="2068359"/>
                      <a:pt x="3922400" y="2139112"/>
                      <a:pt x="3921130" y="2198419"/>
                    </a:cubicBezTo>
                    <a:close/>
                    <a:moveTo>
                      <a:pt x="17780" y="2167939"/>
                    </a:moveTo>
                    <a:cubicBezTo>
                      <a:pt x="22860" y="2169209"/>
                      <a:pt x="29210" y="2171749"/>
                      <a:pt x="36830" y="2171749"/>
                    </a:cubicBezTo>
                    <a:cubicBezTo>
                      <a:pt x="143587" y="2176829"/>
                      <a:pt x="270664" y="2181909"/>
                      <a:pt x="394641" y="2185719"/>
                    </a:cubicBezTo>
                    <a:cubicBezTo>
                      <a:pt x="453530" y="2188259"/>
                      <a:pt x="512420" y="2192069"/>
                      <a:pt x="574408" y="2193339"/>
                    </a:cubicBezTo>
                    <a:cubicBezTo>
                      <a:pt x="614701" y="2194609"/>
                      <a:pt x="1755292" y="2190799"/>
                      <a:pt x="1792485" y="2192069"/>
                    </a:cubicBezTo>
                    <a:cubicBezTo>
                      <a:pt x="1857573" y="2193339"/>
                      <a:pt x="1922661" y="2195879"/>
                      <a:pt x="1987749" y="2197149"/>
                    </a:cubicBezTo>
                    <a:cubicBezTo>
                      <a:pt x="2018743" y="2198419"/>
                      <a:pt x="2046638" y="2198419"/>
                      <a:pt x="2077632" y="2198419"/>
                    </a:cubicBezTo>
                    <a:cubicBezTo>
                      <a:pt x="2217107" y="2198419"/>
                      <a:pt x="2353482" y="2197149"/>
                      <a:pt x="2492956" y="2198419"/>
                    </a:cubicBezTo>
                    <a:cubicBezTo>
                      <a:pt x="2545647" y="2198419"/>
                      <a:pt x="2601436" y="2200959"/>
                      <a:pt x="2654127" y="2200959"/>
                    </a:cubicBezTo>
                    <a:cubicBezTo>
                      <a:pt x="2734712" y="2200959"/>
                      <a:pt x="2812198" y="2197149"/>
                      <a:pt x="2892783" y="2197149"/>
                    </a:cubicBezTo>
                    <a:cubicBezTo>
                      <a:pt x="2988865" y="2197149"/>
                      <a:pt x="3081848" y="2198419"/>
                      <a:pt x="3177931" y="2198419"/>
                    </a:cubicBezTo>
                    <a:cubicBezTo>
                      <a:pt x="3305007" y="2198419"/>
                      <a:pt x="3435183" y="2198419"/>
                      <a:pt x="3562260" y="2197149"/>
                    </a:cubicBezTo>
                    <a:cubicBezTo>
                      <a:pt x="3676939" y="2195879"/>
                      <a:pt x="3788519" y="2193339"/>
                      <a:pt x="3883030" y="2190799"/>
                    </a:cubicBezTo>
                    <a:cubicBezTo>
                      <a:pt x="3888110" y="2190799"/>
                      <a:pt x="3893190" y="2188259"/>
                      <a:pt x="3899540" y="2186989"/>
                    </a:cubicBezTo>
                    <a:cubicBezTo>
                      <a:pt x="3899540" y="2174289"/>
                      <a:pt x="3900810" y="2161589"/>
                      <a:pt x="3900810" y="2145850"/>
                    </a:cubicBezTo>
                    <a:lnTo>
                      <a:pt x="3900810" y="2093628"/>
                    </a:lnTo>
                    <a:cubicBezTo>
                      <a:pt x="3902080" y="2007713"/>
                      <a:pt x="3904620" y="1920114"/>
                      <a:pt x="3903350" y="1834200"/>
                    </a:cubicBezTo>
                    <a:cubicBezTo>
                      <a:pt x="3902080" y="1712909"/>
                      <a:pt x="3914780" y="651611"/>
                      <a:pt x="3918590" y="530320"/>
                    </a:cubicBezTo>
                    <a:cubicBezTo>
                      <a:pt x="3921130" y="459567"/>
                      <a:pt x="3923670" y="388814"/>
                      <a:pt x="3923670" y="318060"/>
                    </a:cubicBezTo>
                    <a:cubicBezTo>
                      <a:pt x="3923670" y="259100"/>
                      <a:pt x="3924940" y="201823"/>
                      <a:pt x="3932560" y="144547"/>
                    </a:cubicBezTo>
                    <a:cubicBezTo>
                      <a:pt x="3936370" y="110855"/>
                      <a:pt x="3938910" y="77163"/>
                      <a:pt x="3933830" y="49530"/>
                    </a:cubicBezTo>
                    <a:cubicBezTo>
                      <a:pt x="3926210" y="49530"/>
                      <a:pt x="3919860" y="48260"/>
                      <a:pt x="3912240" y="48260"/>
                    </a:cubicBezTo>
                    <a:cubicBezTo>
                      <a:pt x="3879220" y="45720"/>
                      <a:pt x="3813314" y="45720"/>
                      <a:pt x="3729629" y="40640"/>
                    </a:cubicBezTo>
                    <a:cubicBezTo>
                      <a:pt x="3574658" y="33020"/>
                      <a:pt x="3416587" y="27940"/>
                      <a:pt x="3261615" y="27940"/>
                    </a:cubicBezTo>
                    <a:cubicBezTo>
                      <a:pt x="3153135" y="27940"/>
                      <a:pt x="3041556" y="31750"/>
                      <a:pt x="2933076" y="24130"/>
                    </a:cubicBezTo>
                    <a:lnTo>
                      <a:pt x="2902081" y="24130"/>
                    </a:lnTo>
                    <a:cubicBezTo>
                      <a:pt x="2812198" y="27940"/>
                      <a:pt x="2716115" y="33020"/>
                      <a:pt x="2623132" y="34290"/>
                    </a:cubicBezTo>
                    <a:cubicBezTo>
                      <a:pt x="2520851" y="35560"/>
                      <a:pt x="2421669" y="31750"/>
                      <a:pt x="2319388" y="30480"/>
                    </a:cubicBezTo>
                    <a:cubicBezTo>
                      <a:pt x="2223306" y="29210"/>
                      <a:pt x="2127223" y="27940"/>
                      <a:pt x="2034240" y="27940"/>
                    </a:cubicBezTo>
                    <a:cubicBezTo>
                      <a:pt x="2000147" y="27940"/>
                      <a:pt x="1969152" y="29210"/>
                      <a:pt x="1935059" y="27940"/>
                    </a:cubicBezTo>
                    <a:cubicBezTo>
                      <a:pt x="1817280" y="26670"/>
                      <a:pt x="599204" y="24130"/>
                      <a:pt x="478326" y="24130"/>
                    </a:cubicBezTo>
                    <a:cubicBezTo>
                      <a:pt x="372945" y="22860"/>
                      <a:pt x="267564" y="24130"/>
                      <a:pt x="162184" y="24130"/>
                    </a:cubicBezTo>
                    <a:cubicBezTo>
                      <a:pt x="106394" y="24130"/>
                      <a:pt x="45720" y="24130"/>
                      <a:pt x="21590" y="25400"/>
                    </a:cubicBezTo>
                    <a:cubicBezTo>
                      <a:pt x="20320" y="25400"/>
                      <a:pt x="21590" y="36830"/>
                      <a:pt x="22860" y="41910"/>
                    </a:cubicBezTo>
                    <a:cubicBezTo>
                      <a:pt x="26670" y="83901"/>
                      <a:pt x="31750" y="137808"/>
                      <a:pt x="34290" y="190031"/>
                    </a:cubicBezTo>
                    <a:cubicBezTo>
                      <a:pt x="36830" y="284368"/>
                      <a:pt x="38100" y="378706"/>
                      <a:pt x="38100" y="473044"/>
                    </a:cubicBezTo>
                    <a:cubicBezTo>
                      <a:pt x="38100" y="533689"/>
                      <a:pt x="36830" y="592650"/>
                      <a:pt x="35560" y="653296"/>
                    </a:cubicBezTo>
                    <a:cubicBezTo>
                      <a:pt x="34290" y="712257"/>
                      <a:pt x="22860" y="1711224"/>
                      <a:pt x="21590" y="1768500"/>
                    </a:cubicBezTo>
                    <a:lnTo>
                      <a:pt x="21590" y="1879684"/>
                    </a:lnTo>
                    <a:cubicBezTo>
                      <a:pt x="21590" y="1963914"/>
                      <a:pt x="20320" y="2049828"/>
                      <a:pt x="20320" y="2134058"/>
                    </a:cubicBezTo>
                    <a:cubicBezTo>
                      <a:pt x="20320" y="2145850"/>
                      <a:pt x="19050" y="2155958"/>
                      <a:pt x="17780" y="2167939"/>
                    </a:cubicBezTo>
                    <a:close/>
                  </a:path>
                </a:pathLst>
              </a:custGeom>
              <a:solidFill>
                <a:srgbClr val="2F2325"/>
              </a:solidFill>
            </p:spPr>
          </p:sp>
        </p:grpSp>
        <p:sp>
          <p:nvSpPr>
            <p:cNvPr id="31" name="矩形 30"/>
            <p:cNvSpPr/>
            <p:nvPr/>
          </p:nvSpPr>
          <p:spPr>
            <a:xfrm>
              <a:off x="1466857" y="5276320"/>
              <a:ext cx="5790090" cy="634917"/>
            </a:xfrm>
            <a:prstGeom prst="rect">
              <a:avLst/>
            </a:prstGeom>
            <a:noFill/>
          </p:spPr>
          <p:txBody>
            <a:bodyPr wrap="square">
              <a:spAutoFit/>
            </a:bodyPr>
            <a:lstStyle/>
            <a:p>
              <a:pPr marL="342908" indent="-342908" algn="just">
                <a:lnSpc>
                  <a:spcPct val="115000"/>
                </a:lnSpc>
                <a:buSzPct val="100000"/>
                <a:buAutoNum type="arabicPeriod"/>
              </a:pPr>
              <a:r>
                <a:rPr lang="zh-TW" altLang="zh-TW" sz="1600" b="1" kern="100" dirty="0">
                  <a:solidFill>
                    <a:schemeClr val="tx1">
                      <a:lumMod val="85000"/>
                      <a:lumOff val="15000"/>
                    </a:schemeClr>
                  </a:solidFill>
                  <a:latin typeface="微軟正黑體" panose="020B0604030504040204" pitchFamily="34" charset="-120"/>
                  <a:ea typeface="微軟正黑體" panose="020B0604030504040204" pitchFamily="34" charset="-120"/>
                  <a:cs typeface="Times New Roman" panose="02020603050405020304" pitchFamily="18" charset="0"/>
                </a:rPr>
                <a:t>不定期社會各界演出邀約，讓團員有機會站上舞台演出，成為罕病教育宣導大使</a:t>
              </a:r>
              <a:r>
                <a:rPr lang="zh-TW" altLang="zh-TW" sz="1600" b="1" kern="100" dirty="0" smtClean="0">
                  <a:solidFill>
                    <a:schemeClr val="tx1">
                      <a:lumMod val="85000"/>
                      <a:lumOff val="1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600" b="1" kern="100" dirty="0">
                <a:solidFill>
                  <a:schemeClr val="tx1">
                    <a:lumMod val="85000"/>
                    <a:lumOff val="1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40" name="群組 39"/>
          <p:cNvGrpSpPr/>
          <p:nvPr/>
        </p:nvGrpSpPr>
        <p:grpSpPr>
          <a:xfrm>
            <a:off x="1427595" y="6332835"/>
            <a:ext cx="6242333" cy="461665"/>
            <a:chOff x="1394645" y="6611881"/>
            <a:chExt cx="6242333" cy="461665"/>
          </a:xfrm>
        </p:grpSpPr>
        <p:grpSp>
          <p:nvGrpSpPr>
            <p:cNvPr id="77" name="Group 21"/>
            <p:cNvGrpSpPr/>
            <p:nvPr/>
          </p:nvGrpSpPr>
          <p:grpSpPr>
            <a:xfrm>
              <a:off x="1403616" y="6633231"/>
              <a:ext cx="5846219" cy="415519"/>
              <a:chOff x="0" y="-1270"/>
              <a:chExt cx="3955420" cy="2223820"/>
            </a:xfrm>
          </p:grpSpPr>
          <p:sp>
            <p:nvSpPr>
              <p:cNvPr id="78" name="Freeform 22"/>
              <p:cNvSpPr/>
              <p:nvPr/>
            </p:nvSpPr>
            <p:spPr>
              <a:xfrm>
                <a:off x="16511" y="11429"/>
                <a:ext cx="3926210" cy="2198418"/>
              </a:xfrm>
              <a:custGeom>
                <a:avLst/>
                <a:gdLst/>
                <a:ahLst/>
                <a:cxnLst/>
                <a:rect l="l" t="t" r="r" b="b"/>
                <a:pathLst>
                  <a:path w="3926210" h="2198419">
                    <a:moveTo>
                      <a:pt x="1270" y="0"/>
                    </a:moveTo>
                    <a:lnTo>
                      <a:pt x="3926210" y="15240"/>
                    </a:lnTo>
                    <a:lnTo>
                      <a:pt x="3894460" y="2198419"/>
                    </a:lnTo>
                    <a:lnTo>
                      <a:pt x="1419540" y="2198419"/>
                    </a:lnTo>
                    <a:lnTo>
                      <a:pt x="0" y="2171750"/>
                    </a:lnTo>
                    <a:lnTo>
                      <a:pt x="11430" y="707980"/>
                    </a:lnTo>
                    <a:close/>
                  </a:path>
                </a:pathLst>
              </a:custGeom>
              <a:solidFill>
                <a:srgbClr val="F3CB63">
                  <a:alpha val="40000"/>
                </a:srgbClr>
              </a:solidFill>
            </p:spPr>
          </p:sp>
          <p:sp>
            <p:nvSpPr>
              <p:cNvPr id="79" name="Freeform 23"/>
              <p:cNvSpPr/>
              <p:nvPr/>
            </p:nvSpPr>
            <p:spPr>
              <a:xfrm>
                <a:off x="0" y="-1270"/>
                <a:ext cx="3955420" cy="2223820"/>
              </a:xfrm>
              <a:custGeom>
                <a:avLst/>
                <a:gdLst/>
                <a:ahLst/>
                <a:cxnLst/>
                <a:rect l="l" t="t" r="r" b="b"/>
                <a:pathLst>
                  <a:path w="3955420" h="2223820">
                    <a:moveTo>
                      <a:pt x="3921130" y="2198420"/>
                    </a:moveTo>
                    <a:cubicBezTo>
                      <a:pt x="3918590" y="2202229"/>
                      <a:pt x="3914780" y="2207310"/>
                      <a:pt x="3910970" y="2211120"/>
                    </a:cubicBezTo>
                    <a:cubicBezTo>
                      <a:pt x="3907160" y="2213660"/>
                      <a:pt x="3902080" y="2216200"/>
                      <a:pt x="3898270" y="2216200"/>
                    </a:cubicBezTo>
                    <a:cubicBezTo>
                      <a:pt x="3769922" y="2214929"/>
                      <a:pt x="3602553" y="2221279"/>
                      <a:pt x="3432084" y="2223820"/>
                    </a:cubicBezTo>
                    <a:cubicBezTo>
                      <a:pt x="3379394" y="2223820"/>
                      <a:pt x="3323604" y="2222550"/>
                      <a:pt x="3270914" y="2222550"/>
                    </a:cubicBezTo>
                    <a:cubicBezTo>
                      <a:pt x="3153135" y="2221279"/>
                      <a:pt x="3035357" y="2220010"/>
                      <a:pt x="2917579" y="2220010"/>
                    </a:cubicBezTo>
                    <a:lnTo>
                      <a:pt x="2533249" y="2220010"/>
                    </a:lnTo>
                    <a:cubicBezTo>
                      <a:pt x="2446465" y="2220010"/>
                      <a:pt x="2362780" y="2218739"/>
                      <a:pt x="2275996" y="2218739"/>
                    </a:cubicBezTo>
                    <a:cubicBezTo>
                      <a:pt x="2201610" y="2218739"/>
                      <a:pt x="2124124" y="2218739"/>
                      <a:pt x="2049738" y="2220010"/>
                    </a:cubicBezTo>
                    <a:lnTo>
                      <a:pt x="2003246" y="2220010"/>
                    </a:lnTo>
                    <a:cubicBezTo>
                      <a:pt x="1894766" y="2218739"/>
                      <a:pt x="685988" y="2217470"/>
                      <a:pt x="577508" y="2214929"/>
                    </a:cubicBezTo>
                    <a:cubicBezTo>
                      <a:pt x="512420" y="2213660"/>
                      <a:pt x="447332" y="2208579"/>
                      <a:pt x="382243" y="2206039"/>
                    </a:cubicBezTo>
                    <a:cubicBezTo>
                      <a:pt x="264465" y="2200960"/>
                      <a:pt x="146687" y="2197150"/>
                      <a:pt x="41910" y="2192070"/>
                    </a:cubicBezTo>
                    <a:cubicBezTo>
                      <a:pt x="33020" y="2190800"/>
                      <a:pt x="24130" y="2188260"/>
                      <a:pt x="16510" y="2184450"/>
                    </a:cubicBezTo>
                    <a:cubicBezTo>
                      <a:pt x="5080" y="2179370"/>
                      <a:pt x="0" y="2167939"/>
                      <a:pt x="1270" y="2150904"/>
                    </a:cubicBezTo>
                    <a:cubicBezTo>
                      <a:pt x="2540" y="2053198"/>
                      <a:pt x="3810" y="1953806"/>
                      <a:pt x="3810" y="1856100"/>
                    </a:cubicBezTo>
                    <a:cubicBezTo>
                      <a:pt x="5080" y="1756708"/>
                      <a:pt x="17780" y="713941"/>
                      <a:pt x="17780" y="614550"/>
                    </a:cubicBezTo>
                    <a:cubicBezTo>
                      <a:pt x="19050" y="518528"/>
                      <a:pt x="20320" y="422506"/>
                      <a:pt x="19050" y="324799"/>
                    </a:cubicBezTo>
                    <a:cubicBezTo>
                      <a:pt x="17780" y="228777"/>
                      <a:pt x="16510" y="134439"/>
                      <a:pt x="6350" y="48260"/>
                    </a:cubicBezTo>
                    <a:cubicBezTo>
                      <a:pt x="5080" y="35560"/>
                      <a:pt x="2540" y="22860"/>
                      <a:pt x="1270" y="10160"/>
                    </a:cubicBezTo>
                    <a:cubicBezTo>
                      <a:pt x="3810" y="8890"/>
                      <a:pt x="5080" y="7620"/>
                      <a:pt x="6350" y="7620"/>
                    </a:cubicBezTo>
                    <a:cubicBezTo>
                      <a:pt x="34290" y="6350"/>
                      <a:pt x="81599" y="5080"/>
                      <a:pt x="149786" y="3810"/>
                    </a:cubicBezTo>
                    <a:cubicBezTo>
                      <a:pt x="245868" y="1270"/>
                      <a:pt x="345050" y="1270"/>
                      <a:pt x="441133" y="1270"/>
                    </a:cubicBezTo>
                    <a:cubicBezTo>
                      <a:pt x="562011" y="2540"/>
                      <a:pt x="1783187" y="5080"/>
                      <a:pt x="1904064" y="6350"/>
                    </a:cubicBezTo>
                    <a:cubicBezTo>
                      <a:pt x="2021843" y="7620"/>
                      <a:pt x="2139621" y="7620"/>
                      <a:pt x="2257400" y="7620"/>
                    </a:cubicBezTo>
                    <a:cubicBezTo>
                      <a:pt x="2322488" y="7620"/>
                      <a:pt x="2387576" y="7620"/>
                      <a:pt x="2452664" y="8890"/>
                    </a:cubicBezTo>
                    <a:cubicBezTo>
                      <a:pt x="2579740" y="11430"/>
                      <a:pt x="2709917" y="10160"/>
                      <a:pt x="2836993" y="2540"/>
                    </a:cubicBezTo>
                    <a:cubicBezTo>
                      <a:pt x="2889684" y="0"/>
                      <a:pt x="2942374" y="2540"/>
                      <a:pt x="2995064" y="2540"/>
                    </a:cubicBezTo>
                    <a:cubicBezTo>
                      <a:pt x="3112843" y="2540"/>
                      <a:pt x="3230621" y="1270"/>
                      <a:pt x="3348399" y="3810"/>
                    </a:cubicBezTo>
                    <a:cubicBezTo>
                      <a:pt x="3497172" y="6350"/>
                      <a:pt x="3642845" y="13970"/>
                      <a:pt x="3791618" y="17780"/>
                    </a:cubicBezTo>
                    <a:cubicBezTo>
                      <a:pt x="3856706" y="20320"/>
                      <a:pt x="3889380" y="19050"/>
                      <a:pt x="3916050" y="21590"/>
                    </a:cubicBezTo>
                    <a:cubicBezTo>
                      <a:pt x="3924940" y="22860"/>
                      <a:pt x="3933830" y="25400"/>
                      <a:pt x="3942720" y="27940"/>
                    </a:cubicBezTo>
                    <a:cubicBezTo>
                      <a:pt x="3950340" y="30480"/>
                      <a:pt x="3954150" y="36830"/>
                      <a:pt x="3954150" y="46990"/>
                    </a:cubicBezTo>
                    <a:cubicBezTo>
                      <a:pt x="3955420" y="88955"/>
                      <a:pt x="3951610" y="139493"/>
                      <a:pt x="3947800" y="190031"/>
                    </a:cubicBezTo>
                    <a:cubicBezTo>
                      <a:pt x="3943990" y="232146"/>
                      <a:pt x="3942720" y="275946"/>
                      <a:pt x="3941450" y="318061"/>
                    </a:cubicBezTo>
                    <a:cubicBezTo>
                      <a:pt x="3938910" y="388814"/>
                      <a:pt x="3937640" y="459567"/>
                      <a:pt x="3936370" y="530320"/>
                    </a:cubicBezTo>
                    <a:cubicBezTo>
                      <a:pt x="3935100" y="596019"/>
                      <a:pt x="3933830" y="661719"/>
                      <a:pt x="3933830" y="727418"/>
                    </a:cubicBezTo>
                    <a:cubicBezTo>
                      <a:pt x="3933830" y="836917"/>
                      <a:pt x="3922400" y="1888107"/>
                      <a:pt x="3921130" y="1997606"/>
                    </a:cubicBezTo>
                    <a:cubicBezTo>
                      <a:pt x="3923670" y="2068359"/>
                      <a:pt x="3922400" y="2139112"/>
                      <a:pt x="3921130" y="2198419"/>
                    </a:cubicBezTo>
                    <a:close/>
                    <a:moveTo>
                      <a:pt x="17780" y="2167939"/>
                    </a:moveTo>
                    <a:cubicBezTo>
                      <a:pt x="22860" y="2169209"/>
                      <a:pt x="29210" y="2171749"/>
                      <a:pt x="36830" y="2171749"/>
                    </a:cubicBezTo>
                    <a:cubicBezTo>
                      <a:pt x="143587" y="2176829"/>
                      <a:pt x="270664" y="2181909"/>
                      <a:pt x="394641" y="2185719"/>
                    </a:cubicBezTo>
                    <a:cubicBezTo>
                      <a:pt x="453530" y="2188259"/>
                      <a:pt x="512420" y="2192069"/>
                      <a:pt x="574408" y="2193339"/>
                    </a:cubicBezTo>
                    <a:cubicBezTo>
                      <a:pt x="614701" y="2194609"/>
                      <a:pt x="1755292" y="2190799"/>
                      <a:pt x="1792485" y="2192069"/>
                    </a:cubicBezTo>
                    <a:cubicBezTo>
                      <a:pt x="1857573" y="2193339"/>
                      <a:pt x="1922661" y="2195879"/>
                      <a:pt x="1987749" y="2197149"/>
                    </a:cubicBezTo>
                    <a:cubicBezTo>
                      <a:pt x="2018743" y="2198419"/>
                      <a:pt x="2046638" y="2198419"/>
                      <a:pt x="2077632" y="2198419"/>
                    </a:cubicBezTo>
                    <a:cubicBezTo>
                      <a:pt x="2217107" y="2198419"/>
                      <a:pt x="2353482" y="2197149"/>
                      <a:pt x="2492956" y="2198419"/>
                    </a:cubicBezTo>
                    <a:cubicBezTo>
                      <a:pt x="2545647" y="2198419"/>
                      <a:pt x="2601436" y="2200959"/>
                      <a:pt x="2654127" y="2200959"/>
                    </a:cubicBezTo>
                    <a:cubicBezTo>
                      <a:pt x="2734712" y="2200959"/>
                      <a:pt x="2812198" y="2197149"/>
                      <a:pt x="2892783" y="2197149"/>
                    </a:cubicBezTo>
                    <a:cubicBezTo>
                      <a:pt x="2988865" y="2197149"/>
                      <a:pt x="3081848" y="2198419"/>
                      <a:pt x="3177931" y="2198419"/>
                    </a:cubicBezTo>
                    <a:cubicBezTo>
                      <a:pt x="3305007" y="2198419"/>
                      <a:pt x="3435183" y="2198419"/>
                      <a:pt x="3562260" y="2197149"/>
                    </a:cubicBezTo>
                    <a:cubicBezTo>
                      <a:pt x="3676939" y="2195879"/>
                      <a:pt x="3788519" y="2193339"/>
                      <a:pt x="3883030" y="2190799"/>
                    </a:cubicBezTo>
                    <a:cubicBezTo>
                      <a:pt x="3888110" y="2190799"/>
                      <a:pt x="3893190" y="2188259"/>
                      <a:pt x="3899540" y="2186989"/>
                    </a:cubicBezTo>
                    <a:cubicBezTo>
                      <a:pt x="3899540" y="2174289"/>
                      <a:pt x="3900810" y="2161589"/>
                      <a:pt x="3900810" y="2145850"/>
                    </a:cubicBezTo>
                    <a:lnTo>
                      <a:pt x="3900810" y="2093628"/>
                    </a:lnTo>
                    <a:cubicBezTo>
                      <a:pt x="3902080" y="2007713"/>
                      <a:pt x="3904620" y="1920114"/>
                      <a:pt x="3903350" y="1834200"/>
                    </a:cubicBezTo>
                    <a:cubicBezTo>
                      <a:pt x="3902080" y="1712909"/>
                      <a:pt x="3914780" y="651611"/>
                      <a:pt x="3918590" y="530320"/>
                    </a:cubicBezTo>
                    <a:cubicBezTo>
                      <a:pt x="3921130" y="459567"/>
                      <a:pt x="3923670" y="388814"/>
                      <a:pt x="3923670" y="318060"/>
                    </a:cubicBezTo>
                    <a:cubicBezTo>
                      <a:pt x="3923670" y="259100"/>
                      <a:pt x="3924940" y="201823"/>
                      <a:pt x="3932560" y="144547"/>
                    </a:cubicBezTo>
                    <a:cubicBezTo>
                      <a:pt x="3936370" y="110855"/>
                      <a:pt x="3938910" y="77163"/>
                      <a:pt x="3933830" y="49530"/>
                    </a:cubicBezTo>
                    <a:cubicBezTo>
                      <a:pt x="3926210" y="49530"/>
                      <a:pt x="3919860" y="48260"/>
                      <a:pt x="3912240" y="48260"/>
                    </a:cubicBezTo>
                    <a:cubicBezTo>
                      <a:pt x="3879220" y="45720"/>
                      <a:pt x="3813314" y="45720"/>
                      <a:pt x="3729629" y="40640"/>
                    </a:cubicBezTo>
                    <a:cubicBezTo>
                      <a:pt x="3574658" y="33020"/>
                      <a:pt x="3416587" y="27940"/>
                      <a:pt x="3261615" y="27940"/>
                    </a:cubicBezTo>
                    <a:cubicBezTo>
                      <a:pt x="3153135" y="27940"/>
                      <a:pt x="3041556" y="31750"/>
                      <a:pt x="2933076" y="24130"/>
                    </a:cubicBezTo>
                    <a:lnTo>
                      <a:pt x="2902081" y="24130"/>
                    </a:lnTo>
                    <a:cubicBezTo>
                      <a:pt x="2812198" y="27940"/>
                      <a:pt x="2716115" y="33020"/>
                      <a:pt x="2623132" y="34290"/>
                    </a:cubicBezTo>
                    <a:cubicBezTo>
                      <a:pt x="2520851" y="35560"/>
                      <a:pt x="2421669" y="31750"/>
                      <a:pt x="2319388" y="30480"/>
                    </a:cubicBezTo>
                    <a:cubicBezTo>
                      <a:pt x="2223306" y="29210"/>
                      <a:pt x="2127223" y="27940"/>
                      <a:pt x="2034240" y="27940"/>
                    </a:cubicBezTo>
                    <a:cubicBezTo>
                      <a:pt x="2000147" y="27940"/>
                      <a:pt x="1969152" y="29210"/>
                      <a:pt x="1935059" y="27940"/>
                    </a:cubicBezTo>
                    <a:cubicBezTo>
                      <a:pt x="1817280" y="26670"/>
                      <a:pt x="599204" y="24130"/>
                      <a:pt x="478326" y="24130"/>
                    </a:cubicBezTo>
                    <a:cubicBezTo>
                      <a:pt x="372945" y="22860"/>
                      <a:pt x="267564" y="24130"/>
                      <a:pt x="162184" y="24130"/>
                    </a:cubicBezTo>
                    <a:cubicBezTo>
                      <a:pt x="106394" y="24130"/>
                      <a:pt x="45720" y="24130"/>
                      <a:pt x="21590" y="25400"/>
                    </a:cubicBezTo>
                    <a:cubicBezTo>
                      <a:pt x="20320" y="25400"/>
                      <a:pt x="21590" y="36830"/>
                      <a:pt x="22860" y="41910"/>
                    </a:cubicBezTo>
                    <a:cubicBezTo>
                      <a:pt x="26670" y="83901"/>
                      <a:pt x="31750" y="137808"/>
                      <a:pt x="34290" y="190031"/>
                    </a:cubicBezTo>
                    <a:cubicBezTo>
                      <a:pt x="36830" y="284368"/>
                      <a:pt x="38100" y="378706"/>
                      <a:pt x="38100" y="473044"/>
                    </a:cubicBezTo>
                    <a:cubicBezTo>
                      <a:pt x="38100" y="533689"/>
                      <a:pt x="36830" y="592650"/>
                      <a:pt x="35560" y="653296"/>
                    </a:cubicBezTo>
                    <a:cubicBezTo>
                      <a:pt x="34290" y="712257"/>
                      <a:pt x="22860" y="1711224"/>
                      <a:pt x="21590" y="1768500"/>
                    </a:cubicBezTo>
                    <a:lnTo>
                      <a:pt x="21590" y="1879684"/>
                    </a:lnTo>
                    <a:cubicBezTo>
                      <a:pt x="21590" y="1963914"/>
                      <a:pt x="20320" y="2049828"/>
                      <a:pt x="20320" y="2134058"/>
                    </a:cubicBezTo>
                    <a:cubicBezTo>
                      <a:pt x="20320" y="2145850"/>
                      <a:pt x="19050" y="2155958"/>
                      <a:pt x="17780" y="2167939"/>
                    </a:cubicBezTo>
                    <a:close/>
                  </a:path>
                </a:pathLst>
              </a:custGeom>
              <a:solidFill>
                <a:srgbClr val="2F2325"/>
              </a:solidFill>
            </p:spPr>
          </p:sp>
        </p:grpSp>
        <p:sp>
          <p:nvSpPr>
            <p:cNvPr id="42" name="文字方塊 41"/>
            <p:cNvSpPr txBox="1"/>
            <p:nvPr/>
          </p:nvSpPr>
          <p:spPr>
            <a:xfrm>
              <a:off x="1394645" y="6611881"/>
              <a:ext cx="6242333" cy="461665"/>
            </a:xfrm>
            <a:prstGeom prst="rect">
              <a:avLst/>
            </a:prstGeom>
            <a:noFill/>
          </p:spPr>
          <p:txBody>
            <a:bodyPr wrap="square" rtlCol="0">
              <a:spAutoFit/>
            </a:bodyPr>
            <a:lstStyle/>
            <a:p>
              <a:pPr>
                <a:lnSpc>
                  <a:spcPct val="150000"/>
                </a:lnSpc>
              </a:pPr>
              <a:r>
                <a:rPr lang="en-US" altLang="zh-TW" sz="1600" b="1" dirty="0">
                  <a:solidFill>
                    <a:schemeClr val="tx1">
                      <a:lumMod val="85000"/>
                      <a:lumOff val="15000"/>
                    </a:schemeClr>
                  </a:solidFill>
                  <a:latin typeface="微軟正黑體" panose="020B0604030504040204" pitchFamily="34" charset="-120"/>
                  <a:ea typeface="微軟正黑體" panose="020B0604030504040204" pitchFamily="34" charset="-120"/>
                </a:rPr>
                <a:t>【</a:t>
              </a:r>
              <a:r>
                <a:rPr lang="zh-TW" altLang="en-US" sz="1600" b="1" dirty="0">
                  <a:solidFill>
                    <a:schemeClr val="tx1">
                      <a:lumMod val="85000"/>
                      <a:lumOff val="15000"/>
                    </a:schemeClr>
                  </a:solidFill>
                  <a:latin typeface="微軟正黑體" panose="020B0604030504040204" pitchFamily="34" charset="-120"/>
                  <a:ea typeface="微軟正黑體" panose="020B0604030504040204" pitchFamily="34" charset="-120"/>
                </a:rPr>
                <a:t>傅上珍老師</a:t>
              </a:r>
              <a:r>
                <a:rPr lang="en-US" altLang="zh-TW" sz="1600" b="1" dirty="0">
                  <a:solidFill>
                    <a:schemeClr val="tx1">
                      <a:lumMod val="85000"/>
                      <a:lumOff val="15000"/>
                    </a:schemeClr>
                  </a:solidFill>
                  <a:latin typeface="微軟正黑體" panose="020B0604030504040204" pitchFamily="34" charset="-120"/>
                  <a:ea typeface="微軟正黑體" panose="020B0604030504040204" pitchFamily="34" charset="-120"/>
                </a:rPr>
                <a:t>】</a:t>
              </a:r>
              <a:r>
                <a:rPr lang="zh-TW" altLang="en-US" sz="1600" b="1" dirty="0">
                  <a:solidFill>
                    <a:schemeClr val="tx1">
                      <a:lumMod val="85000"/>
                      <a:lumOff val="15000"/>
                    </a:schemeClr>
                  </a:solidFill>
                  <a:latin typeface="微軟正黑體" panose="020B0604030504040204" pitchFamily="34" charset="-120"/>
                  <a:ea typeface="微軟正黑體" panose="020B0604030504040204" pitchFamily="34" charset="-120"/>
                </a:rPr>
                <a:t>現職為國立台灣師範大學、台北市立大學講師</a:t>
              </a:r>
              <a:endParaRPr lang="zh-TW" altLang="zh-TW" sz="1600" kern="100" dirty="0">
                <a:solidFill>
                  <a:schemeClr val="tx1">
                    <a:lumMod val="85000"/>
                    <a:lumOff val="1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41" name="群組 40"/>
          <p:cNvGrpSpPr/>
          <p:nvPr/>
        </p:nvGrpSpPr>
        <p:grpSpPr>
          <a:xfrm>
            <a:off x="1430791" y="6977440"/>
            <a:ext cx="5846219" cy="1569660"/>
            <a:chOff x="1400828" y="7500018"/>
            <a:chExt cx="5846219" cy="1981199"/>
          </a:xfrm>
        </p:grpSpPr>
        <p:grpSp>
          <p:nvGrpSpPr>
            <p:cNvPr id="81" name="Group 21"/>
            <p:cNvGrpSpPr/>
            <p:nvPr/>
          </p:nvGrpSpPr>
          <p:grpSpPr>
            <a:xfrm>
              <a:off x="1400828" y="7530308"/>
              <a:ext cx="5846219" cy="1903982"/>
              <a:chOff x="0" y="-1270"/>
              <a:chExt cx="3955420" cy="2223820"/>
            </a:xfrm>
          </p:grpSpPr>
          <p:sp>
            <p:nvSpPr>
              <p:cNvPr id="83" name="Freeform 23"/>
              <p:cNvSpPr/>
              <p:nvPr/>
            </p:nvSpPr>
            <p:spPr>
              <a:xfrm>
                <a:off x="0" y="-1270"/>
                <a:ext cx="3955420" cy="2223820"/>
              </a:xfrm>
              <a:custGeom>
                <a:avLst/>
                <a:gdLst/>
                <a:ahLst/>
                <a:cxnLst/>
                <a:rect l="l" t="t" r="r" b="b"/>
                <a:pathLst>
                  <a:path w="3955420" h="2223820">
                    <a:moveTo>
                      <a:pt x="3921130" y="2198420"/>
                    </a:moveTo>
                    <a:cubicBezTo>
                      <a:pt x="3918590" y="2202229"/>
                      <a:pt x="3914780" y="2207310"/>
                      <a:pt x="3910970" y="2211120"/>
                    </a:cubicBezTo>
                    <a:cubicBezTo>
                      <a:pt x="3907160" y="2213660"/>
                      <a:pt x="3902080" y="2216200"/>
                      <a:pt x="3898270" y="2216200"/>
                    </a:cubicBezTo>
                    <a:cubicBezTo>
                      <a:pt x="3769922" y="2214929"/>
                      <a:pt x="3602553" y="2221279"/>
                      <a:pt x="3432084" y="2223820"/>
                    </a:cubicBezTo>
                    <a:cubicBezTo>
                      <a:pt x="3379394" y="2223820"/>
                      <a:pt x="3323604" y="2222550"/>
                      <a:pt x="3270914" y="2222550"/>
                    </a:cubicBezTo>
                    <a:cubicBezTo>
                      <a:pt x="3153135" y="2221279"/>
                      <a:pt x="3035357" y="2220010"/>
                      <a:pt x="2917579" y="2220010"/>
                    </a:cubicBezTo>
                    <a:lnTo>
                      <a:pt x="2533249" y="2220010"/>
                    </a:lnTo>
                    <a:cubicBezTo>
                      <a:pt x="2446465" y="2220010"/>
                      <a:pt x="2362780" y="2218739"/>
                      <a:pt x="2275996" y="2218739"/>
                    </a:cubicBezTo>
                    <a:cubicBezTo>
                      <a:pt x="2201610" y="2218739"/>
                      <a:pt x="2124124" y="2218739"/>
                      <a:pt x="2049738" y="2220010"/>
                    </a:cubicBezTo>
                    <a:lnTo>
                      <a:pt x="2003246" y="2220010"/>
                    </a:lnTo>
                    <a:cubicBezTo>
                      <a:pt x="1894766" y="2218739"/>
                      <a:pt x="685988" y="2217470"/>
                      <a:pt x="577508" y="2214929"/>
                    </a:cubicBezTo>
                    <a:cubicBezTo>
                      <a:pt x="512420" y="2213660"/>
                      <a:pt x="447332" y="2208579"/>
                      <a:pt x="382243" y="2206039"/>
                    </a:cubicBezTo>
                    <a:cubicBezTo>
                      <a:pt x="264465" y="2200960"/>
                      <a:pt x="146687" y="2197150"/>
                      <a:pt x="41910" y="2192070"/>
                    </a:cubicBezTo>
                    <a:cubicBezTo>
                      <a:pt x="33020" y="2190800"/>
                      <a:pt x="24130" y="2188260"/>
                      <a:pt x="16510" y="2184450"/>
                    </a:cubicBezTo>
                    <a:cubicBezTo>
                      <a:pt x="5080" y="2179370"/>
                      <a:pt x="0" y="2167939"/>
                      <a:pt x="1270" y="2150904"/>
                    </a:cubicBezTo>
                    <a:cubicBezTo>
                      <a:pt x="2540" y="2053198"/>
                      <a:pt x="3810" y="1953806"/>
                      <a:pt x="3810" y="1856100"/>
                    </a:cubicBezTo>
                    <a:cubicBezTo>
                      <a:pt x="5080" y="1756708"/>
                      <a:pt x="17780" y="713941"/>
                      <a:pt x="17780" y="614550"/>
                    </a:cubicBezTo>
                    <a:cubicBezTo>
                      <a:pt x="19050" y="518528"/>
                      <a:pt x="20320" y="422506"/>
                      <a:pt x="19050" y="324799"/>
                    </a:cubicBezTo>
                    <a:cubicBezTo>
                      <a:pt x="17780" y="228777"/>
                      <a:pt x="16510" y="134439"/>
                      <a:pt x="6350" y="48260"/>
                    </a:cubicBezTo>
                    <a:cubicBezTo>
                      <a:pt x="5080" y="35560"/>
                      <a:pt x="2540" y="22860"/>
                      <a:pt x="1270" y="10160"/>
                    </a:cubicBezTo>
                    <a:cubicBezTo>
                      <a:pt x="3810" y="8890"/>
                      <a:pt x="5080" y="7620"/>
                      <a:pt x="6350" y="7620"/>
                    </a:cubicBezTo>
                    <a:cubicBezTo>
                      <a:pt x="34290" y="6350"/>
                      <a:pt x="81599" y="5080"/>
                      <a:pt x="149786" y="3810"/>
                    </a:cubicBezTo>
                    <a:cubicBezTo>
                      <a:pt x="245868" y="1270"/>
                      <a:pt x="345050" y="1270"/>
                      <a:pt x="441133" y="1270"/>
                    </a:cubicBezTo>
                    <a:cubicBezTo>
                      <a:pt x="562011" y="2540"/>
                      <a:pt x="1783187" y="5080"/>
                      <a:pt x="1904064" y="6350"/>
                    </a:cubicBezTo>
                    <a:cubicBezTo>
                      <a:pt x="2021843" y="7620"/>
                      <a:pt x="2139621" y="7620"/>
                      <a:pt x="2257400" y="7620"/>
                    </a:cubicBezTo>
                    <a:cubicBezTo>
                      <a:pt x="2322488" y="7620"/>
                      <a:pt x="2387576" y="7620"/>
                      <a:pt x="2452664" y="8890"/>
                    </a:cubicBezTo>
                    <a:cubicBezTo>
                      <a:pt x="2579740" y="11430"/>
                      <a:pt x="2709917" y="10160"/>
                      <a:pt x="2836993" y="2540"/>
                    </a:cubicBezTo>
                    <a:cubicBezTo>
                      <a:pt x="2889684" y="0"/>
                      <a:pt x="2942374" y="2540"/>
                      <a:pt x="2995064" y="2540"/>
                    </a:cubicBezTo>
                    <a:cubicBezTo>
                      <a:pt x="3112843" y="2540"/>
                      <a:pt x="3230621" y="1270"/>
                      <a:pt x="3348399" y="3810"/>
                    </a:cubicBezTo>
                    <a:cubicBezTo>
                      <a:pt x="3497172" y="6350"/>
                      <a:pt x="3642845" y="13970"/>
                      <a:pt x="3791618" y="17780"/>
                    </a:cubicBezTo>
                    <a:cubicBezTo>
                      <a:pt x="3856706" y="20320"/>
                      <a:pt x="3889380" y="19050"/>
                      <a:pt x="3916050" y="21590"/>
                    </a:cubicBezTo>
                    <a:cubicBezTo>
                      <a:pt x="3924940" y="22860"/>
                      <a:pt x="3933830" y="25400"/>
                      <a:pt x="3942720" y="27940"/>
                    </a:cubicBezTo>
                    <a:cubicBezTo>
                      <a:pt x="3950340" y="30480"/>
                      <a:pt x="3954150" y="36830"/>
                      <a:pt x="3954150" y="46990"/>
                    </a:cubicBezTo>
                    <a:cubicBezTo>
                      <a:pt x="3955420" y="88955"/>
                      <a:pt x="3951610" y="139493"/>
                      <a:pt x="3947800" y="190031"/>
                    </a:cubicBezTo>
                    <a:cubicBezTo>
                      <a:pt x="3943990" y="232146"/>
                      <a:pt x="3942720" y="275946"/>
                      <a:pt x="3941450" y="318061"/>
                    </a:cubicBezTo>
                    <a:cubicBezTo>
                      <a:pt x="3938910" y="388814"/>
                      <a:pt x="3937640" y="459567"/>
                      <a:pt x="3936370" y="530320"/>
                    </a:cubicBezTo>
                    <a:cubicBezTo>
                      <a:pt x="3935100" y="596019"/>
                      <a:pt x="3933830" y="661719"/>
                      <a:pt x="3933830" y="727418"/>
                    </a:cubicBezTo>
                    <a:cubicBezTo>
                      <a:pt x="3933830" y="836917"/>
                      <a:pt x="3922400" y="1888107"/>
                      <a:pt x="3921130" y="1997606"/>
                    </a:cubicBezTo>
                    <a:cubicBezTo>
                      <a:pt x="3923670" y="2068359"/>
                      <a:pt x="3922400" y="2139112"/>
                      <a:pt x="3921130" y="2198419"/>
                    </a:cubicBezTo>
                    <a:close/>
                    <a:moveTo>
                      <a:pt x="17780" y="2167939"/>
                    </a:moveTo>
                    <a:cubicBezTo>
                      <a:pt x="22860" y="2169209"/>
                      <a:pt x="29210" y="2171749"/>
                      <a:pt x="36830" y="2171749"/>
                    </a:cubicBezTo>
                    <a:cubicBezTo>
                      <a:pt x="143587" y="2176829"/>
                      <a:pt x="270664" y="2181909"/>
                      <a:pt x="394641" y="2185719"/>
                    </a:cubicBezTo>
                    <a:cubicBezTo>
                      <a:pt x="453530" y="2188259"/>
                      <a:pt x="512420" y="2192069"/>
                      <a:pt x="574408" y="2193339"/>
                    </a:cubicBezTo>
                    <a:cubicBezTo>
                      <a:pt x="614701" y="2194609"/>
                      <a:pt x="1755292" y="2190799"/>
                      <a:pt x="1792485" y="2192069"/>
                    </a:cubicBezTo>
                    <a:cubicBezTo>
                      <a:pt x="1857573" y="2193339"/>
                      <a:pt x="1922661" y="2195879"/>
                      <a:pt x="1987749" y="2197149"/>
                    </a:cubicBezTo>
                    <a:cubicBezTo>
                      <a:pt x="2018743" y="2198419"/>
                      <a:pt x="2046638" y="2198419"/>
                      <a:pt x="2077632" y="2198419"/>
                    </a:cubicBezTo>
                    <a:cubicBezTo>
                      <a:pt x="2217107" y="2198419"/>
                      <a:pt x="2353482" y="2197149"/>
                      <a:pt x="2492956" y="2198419"/>
                    </a:cubicBezTo>
                    <a:cubicBezTo>
                      <a:pt x="2545647" y="2198419"/>
                      <a:pt x="2601436" y="2200959"/>
                      <a:pt x="2654127" y="2200959"/>
                    </a:cubicBezTo>
                    <a:cubicBezTo>
                      <a:pt x="2734712" y="2200959"/>
                      <a:pt x="2812198" y="2197149"/>
                      <a:pt x="2892783" y="2197149"/>
                    </a:cubicBezTo>
                    <a:cubicBezTo>
                      <a:pt x="2988865" y="2197149"/>
                      <a:pt x="3081848" y="2198419"/>
                      <a:pt x="3177931" y="2198419"/>
                    </a:cubicBezTo>
                    <a:cubicBezTo>
                      <a:pt x="3305007" y="2198419"/>
                      <a:pt x="3435183" y="2198419"/>
                      <a:pt x="3562260" y="2197149"/>
                    </a:cubicBezTo>
                    <a:cubicBezTo>
                      <a:pt x="3676939" y="2195879"/>
                      <a:pt x="3788519" y="2193339"/>
                      <a:pt x="3883030" y="2190799"/>
                    </a:cubicBezTo>
                    <a:cubicBezTo>
                      <a:pt x="3888110" y="2190799"/>
                      <a:pt x="3893190" y="2188259"/>
                      <a:pt x="3899540" y="2186989"/>
                    </a:cubicBezTo>
                    <a:cubicBezTo>
                      <a:pt x="3899540" y="2174289"/>
                      <a:pt x="3900810" y="2161589"/>
                      <a:pt x="3900810" y="2145850"/>
                    </a:cubicBezTo>
                    <a:lnTo>
                      <a:pt x="3900810" y="2093628"/>
                    </a:lnTo>
                    <a:cubicBezTo>
                      <a:pt x="3902080" y="2007713"/>
                      <a:pt x="3904620" y="1920114"/>
                      <a:pt x="3903350" y="1834200"/>
                    </a:cubicBezTo>
                    <a:cubicBezTo>
                      <a:pt x="3902080" y="1712909"/>
                      <a:pt x="3914780" y="651611"/>
                      <a:pt x="3918590" y="530320"/>
                    </a:cubicBezTo>
                    <a:cubicBezTo>
                      <a:pt x="3921130" y="459567"/>
                      <a:pt x="3923670" y="388814"/>
                      <a:pt x="3923670" y="318060"/>
                    </a:cubicBezTo>
                    <a:cubicBezTo>
                      <a:pt x="3923670" y="259100"/>
                      <a:pt x="3924940" y="201823"/>
                      <a:pt x="3932560" y="144547"/>
                    </a:cubicBezTo>
                    <a:cubicBezTo>
                      <a:pt x="3936370" y="110855"/>
                      <a:pt x="3938910" y="77163"/>
                      <a:pt x="3933830" y="49530"/>
                    </a:cubicBezTo>
                    <a:cubicBezTo>
                      <a:pt x="3926210" y="49530"/>
                      <a:pt x="3919860" y="48260"/>
                      <a:pt x="3912240" y="48260"/>
                    </a:cubicBezTo>
                    <a:cubicBezTo>
                      <a:pt x="3879220" y="45720"/>
                      <a:pt x="3813314" y="45720"/>
                      <a:pt x="3729629" y="40640"/>
                    </a:cubicBezTo>
                    <a:cubicBezTo>
                      <a:pt x="3574658" y="33020"/>
                      <a:pt x="3416587" y="27940"/>
                      <a:pt x="3261615" y="27940"/>
                    </a:cubicBezTo>
                    <a:cubicBezTo>
                      <a:pt x="3153135" y="27940"/>
                      <a:pt x="3041556" y="31750"/>
                      <a:pt x="2933076" y="24130"/>
                    </a:cubicBezTo>
                    <a:lnTo>
                      <a:pt x="2902081" y="24130"/>
                    </a:lnTo>
                    <a:cubicBezTo>
                      <a:pt x="2812198" y="27940"/>
                      <a:pt x="2716115" y="33020"/>
                      <a:pt x="2623132" y="34290"/>
                    </a:cubicBezTo>
                    <a:cubicBezTo>
                      <a:pt x="2520851" y="35560"/>
                      <a:pt x="2421669" y="31750"/>
                      <a:pt x="2319388" y="30480"/>
                    </a:cubicBezTo>
                    <a:cubicBezTo>
                      <a:pt x="2223306" y="29210"/>
                      <a:pt x="2127223" y="27940"/>
                      <a:pt x="2034240" y="27940"/>
                    </a:cubicBezTo>
                    <a:cubicBezTo>
                      <a:pt x="2000147" y="27940"/>
                      <a:pt x="1969152" y="29210"/>
                      <a:pt x="1935059" y="27940"/>
                    </a:cubicBezTo>
                    <a:cubicBezTo>
                      <a:pt x="1817280" y="26670"/>
                      <a:pt x="599204" y="24130"/>
                      <a:pt x="478326" y="24130"/>
                    </a:cubicBezTo>
                    <a:cubicBezTo>
                      <a:pt x="372945" y="22860"/>
                      <a:pt x="267564" y="24130"/>
                      <a:pt x="162184" y="24130"/>
                    </a:cubicBezTo>
                    <a:cubicBezTo>
                      <a:pt x="106394" y="24130"/>
                      <a:pt x="45720" y="24130"/>
                      <a:pt x="21590" y="25400"/>
                    </a:cubicBezTo>
                    <a:cubicBezTo>
                      <a:pt x="20320" y="25400"/>
                      <a:pt x="21590" y="36830"/>
                      <a:pt x="22860" y="41910"/>
                    </a:cubicBezTo>
                    <a:cubicBezTo>
                      <a:pt x="26670" y="83901"/>
                      <a:pt x="31750" y="137808"/>
                      <a:pt x="34290" y="190031"/>
                    </a:cubicBezTo>
                    <a:cubicBezTo>
                      <a:pt x="36830" y="284368"/>
                      <a:pt x="38100" y="378706"/>
                      <a:pt x="38100" y="473044"/>
                    </a:cubicBezTo>
                    <a:cubicBezTo>
                      <a:pt x="38100" y="533689"/>
                      <a:pt x="36830" y="592650"/>
                      <a:pt x="35560" y="653296"/>
                    </a:cubicBezTo>
                    <a:cubicBezTo>
                      <a:pt x="34290" y="712257"/>
                      <a:pt x="22860" y="1711224"/>
                      <a:pt x="21590" y="1768500"/>
                    </a:cubicBezTo>
                    <a:lnTo>
                      <a:pt x="21590" y="1879684"/>
                    </a:lnTo>
                    <a:cubicBezTo>
                      <a:pt x="21590" y="1963914"/>
                      <a:pt x="20320" y="2049828"/>
                      <a:pt x="20320" y="2134058"/>
                    </a:cubicBezTo>
                    <a:cubicBezTo>
                      <a:pt x="20320" y="2145850"/>
                      <a:pt x="19050" y="2155958"/>
                      <a:pt x="17780" y="2167939"/>
                    </a:cubicBezTo>
                    <a:close/>
                  </a:path>
                </a:pathLst>
              </a:custGeom>
              <a:solidFill>
                <a:srgbClr val="2F2325"/>
              </a:solidFill>
            </p:spPr>
          </p:sp>
          <p:sp>
            <p:nvSpPr>
              <p:cNvPr id="82" name="Freeform 22"/>
              <p:cNvSpPr/>
              <p:nvPr/>
            </p:nvSpPr>
            <p:spPr>
              <a:xfrm>
                <a:off x="16511" y="11429"/>
                <a:ext cx="3926210" cy="2198419"/>
              </a:xfrm>
              <a:custGeom>
                <a:avLst/>
                <a:gdLst/>
                <a:ahLst/>
                <a:cxnLst/>
                <a:rect l="l" t="t" r="r" b="b"/>
                <a:pathLst>
                  <a:path w="3926210" h="2198419">
                    <a:moveTo>
                      <a:pt x="1270" y="0"/>
                    </a:moveTo>
                    <a:lnTo>
                      <a:pt x="3926210" y="15240"/>
                    </a:lnTo>
                    <a:lnTo>
                      <a:pt x="3894460" y="2198419"/>
                    </a:lnTo>
                    <a:lnTo>
                      <a:pt x="1419540" y="2198419"/>
                    </a:lnTo>
                    <a:lnTo>
                      <a:pt x="0" y="2171750"/>
                    </a:lnTo>
                    <a:lnTo>
                      <a:pt x="11430" y="707980"/>
                    </a:lnTo>
                    <a:close/>
                  </a:path>
                </a:pathLst>
              </a:custGeom>
              <a:solidFill>
                <a:srgbClr val="F3CB63">
                  <a:alpha val="40000"/>
                </a:srgbClr>
              </a:solidFill>
            </p:spPr>
          </p:sp>
        </p:grpSp>
        <p:sp>
          <p:nvSpPr>
            <p:cNvPr id="48" name="文字方塊 47"/>
            <p:cNvSpPr txBox="1"/>
            <p:nvPr/>
          </p:nvSpPr>
          <p:spPr>
            <a:xfrm>
              <a:off x="1466341" y="7500018"/>
              <a:ext cx="5771321" cy="1981199"/>
            </a:xfrm>
            <a:prstGeom prst="rect">
              <a:avLst/>
            </a:prstGeom>
            <a:noFill/>
          </p:spPr>
          <p:txBody>
            <a:bodyPr wrap="square" rtlCol="0">
              <a:spAutoFit/>
            </a:bodyPr>
            <a:lstStyle/>
            <a:p>
              <a:pPr marL="342908" indent="-342908">
                <a:lnSpc>
                  <a:spcPct val="150000"/>
                </a:lnSpc>
                <a:buAutoNum type="arabicPeriod"/>
              </a:pPr>
              <a:r>
                <a:rPr lang="zh-TW" altLang="zh-TW" sz="1600" b="1" dirty="0" smtClean="0">
                  <a:solidFill>
                    <a:schemeClr val="tx1">
                      <a:lumMod val="85000"/>
                      <a:lumOff val="15000"/>
                    </a:schemeClr>
                  </a:solidFill>
                  <a:latin typeface="微軟正黑體" panose="020B0604030504040204" pitchFamily="34" charset="-120"/>
                  <a:ea typeface="微軟正黑體" panose="020B0604030504040204" pitchFamily="34" charset="-120"/>
                </a:rPr>
                <a:t>報</a:t>
              </a:r>
              <a:r>
                <a:rPr lang="zh-TW" altLang="en-US" sz="1600" b="1" dirty="0" smtClean="0">
                  <a:solidFill>
                    <a:schemeClr val="tx1">
                      <a:lumMod val="85000"/>
                      <a:lumOff val="15000"/>
                    </a:schemeClr>
                  </a:solidFill>
                  <a:latin typeface="微軟正黑體" panose="020B0604030504040204" pitchFamily="34" charset="-120"/>
                  <a:ea typeface="微軟正黑體" panose="020B0604030504040204" pitchFamily="34" charset="-120"/>
                </a:rPr>
                <a:t>名截止日：</a:t>
              </a:r>
              <a:r>
                <a:rPr lang="en-US" altLang="zh-TW" sz="1600" b="1" u="sng" dirty="0">
                  <a:solidFill>
                    <a:schemeClr val="tx1">
                      <a:lumMod val="85000"/>
                      <a:lumOff val="15000"/>
                    </a:schemeClr>
                  </a:solidFill>
                  <a:latin typeface="微軟正黑體" panose="020B0604030504040204" pitchFamily="34" charset="-120"/>
                  <a:ea typeface="微軟正黑體" panose="020B0604030504040204" pitchFamily="34" charset="-120"/>
                </a:rPr>
                <a:t>111</a:t>
              </a:r>
              <a:r>
                <a:rPr lang="zh-TW" altLang="zh-TW" sz="1600" b="1" u="sng" dirty="0" smtClean="0">
                  <a:solidFill>
                    <a:schemeClr val="tx1">
                      <a:lumMod val="85000"/>
                      <a:lumOff val="15000"/>
                    </a:schemeClr>
                  </a:solidFill>
                  <a:latin typeface="微軟正黑體" panose="020B0604030504040204" pitchFamily="34" charset="-120"/>
                  <a:ea typeface="微軟正黑體" panose="020B0604030504040204" pitchFamily="34" charset="-120"/>
                </a:rPr>
                <a:t>年</a:t>
              </a:r>
              <a:r>
                <a:rPr lang="en-US" altLang="zh-TW" sz="1600" b="1" u="sng" dirty="0">
                  <a:solidFill>
                    <a:schemeClr val="tx1">
                      <a:lumMod val="85000"/>
                      <a:lumOff val="15000"/>
                    </a:schemeClr>
                  </a:solidFill>
                  <a:latin typeface="微軟正黑體" panose="020B0604030504040204" pitchFamily="34" charset="-120"/>
                  <a:ea typeface="微軟正黑體" panose="020B0604030504040204" pitchFamily="34" charset="-120"/>
                </a:rPr>
                <a:t>9</a:t>
              </a:r>
              <a:r>
                <a:rPr lang="zh-TW" altLang="zh-TW" sz="1600" b="1" u="sng" dirty="0" smtClean="0">
                  <a:solidFill>
                    <a:schemeClr val="tx1">
                      <a:lumMod val="85000"/>
                      <a:lumOff val="15000"/>
                    </a:schemeClr>
                  </a:solidFill>
                  <a:latin typeface="微軟正黑體" panose="020B0604030504040204" pitchFamily="34" charset="-120"/>
                  <a:ea typeface="微軟正黑體" panose="020B0604030504040204" pitchFamily="34" charset="-120"/>
                </a:rPr>
                <a:t>月</a:t>
              </a:r>
              <a:r>
                <a:rPr lang="en-US" altLang="zh-TW" sz="1600" b="1" u="sng" dirty="0" smtClean="0">
                  <a:solidFill>
                    <a:schemeClr val="tx1">
                      <a:lumMod val="85000"/>
                      <a:lumOff val="15000"/>
                    </a:schemeClr>
                  </a:solidFill>
                  <a:latin typeface="微軟正黑體" panose="020B0604030504040204" pitchFamily="34" charset="-120"/>
                  <a:ea typeface="微軟正黑體" panose="020B0604030504040204" pitchFamily="34" charset="-120"/>
                </a:rPr>
                <a:t>13</a:t>
              </a:r>
              <a:r>
                <a:rPr lang="zh-TW" altLang="zh-TW" sz="1600" b="1" u="sng" dirty="0" smtClean="0">
                  <a:solidFill>
                    <a:schemeClr val="tx1">
                      <a:lumMod val="85000"/>
                      <a:lumOff val="15000"/>
                    </a:schemeClr>
                  </a:solidFill>
                  <a:latin typeface="微軟正黑體" panose="020B0604030504040204" pitchFamily="34" charset="-120"/>
                  <a:ea typeface="微軟正黑體" panose="020B0604030504040204" pitchFamily="34" charset="-120"/>
                </a:rPr>
                <a:t>日</a:t>
              </a:r>
              <a:r>
                <a:rPr lang="zh-TW" altLang="en-US" sz="1600" b="1" u="sng" dirty="0" smtClean="0">
                  <a:solidFill>
                    <a:schemeClr val="tx1">
                      <a:lumMod val="85000"/>
                      <a:lumOff val="15000"/>
                    </a:schemeClr>
                  </a:solidFill>
                  <a:latin typeface="微軟正黑體" panose="020B0604030504040204" pitchFamily="34" charset="-120"/>
                  <a:ea typeface="微軟正黑體" panose="020B0604030504040204" pitchFamily="34" charset="-120"/>
                </a:rPr>
                <a:t> </a:t>
              </a:r>
              <a:r>
                <a:rPr lang="zh-TW" altLang="zh-TW" sz="1600" b="1" dirty="0" smtClean="0">
                  <a:solidFill>
                    <a:schemeClr val="tx1">
                      <a:lumMod val="85000"/>
                      <a:lumOff val="15000"/>
                    </a:schemeClr>
                  </a:solidFill>
                  <a:latin typeface="微軟正黑體" panose="020B0604030504040204" pitchFamily="34" charset="-120"/>
                  <a:ea typeface="微軟正黑體" panose="020B0604030504040204" pitchFamily="34" charset="-120"/>
                </a:rPr>
                <a:t>。</a:t>
              </a:r>
              <a:endParaRPr lang="en-US" altLang="zh-TW" sz="1600" b="1" dirty="0">
                <a:solidFill>
                  <a:schemeClr val="tx1">
                    <a:lumMod val="85000"/>
                    <a:lumOff val="15000"/>
                  </a:schemeClr>
                </a:solidFill>
                <a:latin typeface="微軟正黑體" panose="020B0604030504040204" pitchFamily="34" charset="-120"/>
                <a:ea typeface="微軟正黑體" panose="020B0604030504040204" pitchFamily="34" charset="-120"/>
              </a:endParaRPr>
            </a:p>
            <a:p>
              <a:pPr marL="342908" indent="-342908">
                <a:lnSpc>
                  <a:spcPct val="150000"/>
                </a:lnSpc>
                <a:buAutoNum type="arabicPeriod"/>
              </a:pPr>
              <a:r>
                <a:rPr lang="zh-TW" altLang="en-US" sz="1600" b="1" dirty="0">
                  <a:solidFill>
                    <a:schemeClr val="tx1">
                      <a:lumMod val="85000"/>
                      <a:lumOff val="15000"/>
                    </a:schemeClr>
                  </a:solidFill>
                  <a:latin typeface="微軟正黑體" panose="020B0604030504040204" pitchFamily="34" charset="-120"/>
                  <a:ea typeface="微軟正黑體" panose="020B0604030504040204" pitchFamily="34" charset="-120"/>
                </a:rPr>
                <a:t>本會</a:t>
              </a:r>
              <a:r>
                <a:rPr lang="zh-TW" altLang="zh-TW" sz="1600" b="1" dirty="0">
                  <a:solidFill>
                    <a:schemeClr val="tx1">
                      <a:lumMod val="85000"/>
                      <a:lumOff val="15000"/>
                    </a:schemeClr>
                  </a:solidFill>
                  <a:latin typeface="微軟正黑體" panose="020B0604030504040204" pitchFamily="34" charset="-120"/>
                  <a:ea typeface="微軟正黑體" panose="020B0604030504040204" pitchFamily="34" charset="-120"/>
                </a:rPr>
                <a:t>將於開課前三日</a:t>
              </a:r>
              <a:r>
                <a:rPr lang="zh-TW" altLang="en-US" sz="1600" b="1" dirty="0">
                  <a:solidFill>
                    <a:schemeClr val="tx1">
                      <a:lumMod val="85000"/>
                      <a:lumOff val="15000"/>
                    </a:schemeClr>
                  </a:solidFill>
                  <a:latin typeface="微軟正黑體" panose="020B0604030504040204" pitchFamily="34" charset="-120"/>
                  <a:ea typeface="微軟正黑體" panose="020B0604030504040204" pitchFamily="34" charset="-120"/>
                </a:rPr>
                <a:t>以</a:t>
              </a:r>
              <a:r>
                <a:rPr lang="en-US" altLang="zh-TW" sz="1600" b="1" u="sng" dirty="0">
                  <a:solidFill>
                    <a:schemeClr val="tx1">
                      <a:lumMod val="85000"/>
                      <a:lumOff val="15000"/>
                    </a:schemeClr>
                  </a:solidFill>
                  <a:latin typeface="微軟正黑體" panose="020B0604030504040204" pitchFamily="34" charset="-120"/>
                  <a:ea typeface="微軟正黑體" panose="020B0604030504040204" pitchFamily="34" charset="-120"/>
                </a:rPr>
                <a:t>LINE</a:t>
              </a:r>
              <a:r>
                <a:rPr lang="zh-TW" altLang="zh-TW" sz="1600" b="1" u="sng" dirty="0">
                  <a:solidFill>
                    <a:schemeClr val="tx1">
                      <a:lumMod val="85000"/>
                      <a:lumOff val="15000"/>
                    </a:schemeClr>
                  </a:solidFill>
                  <a:latin typeface="微軟正黑體" panose="020B0604030504040204" pitchFamily="34" charset="-120"/>
                  <a:ea typeface="微軟正黑體" panose="020B0604030504040204" pitchFamily="34" charset="-120"/>
                </a:rPr>
                <a:t>／</a:t>
              </a:r>
              <a:r>
                <a:rPr lang="en-US" altLang="zh-TW" sz="1600" b="1" u="sng" dirty="0">
                  <a:solidFill>
                    <a:schemeClr val="tx1">
                      <a:lumMod val="85000"/>
                      <a:lumOff val="15000"/>
                    </a:schemeClr>
                  </a:solidFill>
                  <a:latin typeface="微軟正黑體" panose="020B0604030504040204" pitchFamily="34" charset="-120"/>
                  <a:ea typeface="微軟正黑體" panose="020B0604030504040204" pitchFamily="34" charset="-120"/>
                </a:rPr>
                <a:t>EMAIL</a:t>
              </a:r>
              <a:r>
                <a:rPr lang="zh-TW" altLang="zh-TW" sz="1600" b="1" u="sng" dirty="0">
                  <a:solidFill>
                    <a:schemeClr val="tx1">
                      <a:lumMod val="85000"/>
                      <a:lumOff val="15000"/>
                    </a:schemeClr>
                  </a:solidFill>
                  <a:latin typeface="微軟正黑體" panose="020B0604030504040204" pitchFamily="34" charset="-120"/>
                  <a:ea typeface="微軟正黑體" panose="020B0604030504040204" pitchFamily="34" charset="-120"/>
                </a:rPr>
                <a:t>／簡訊</a:t>
              </a:r>
              <a:r>
                <a:rPr lang="zh-TW" altLang="zh-TW" sz="1600" b="1" dirty="0">
                  <a:solidFill>
                    <a:schemeClr val="tx1">
                      <a:lumMod val="85000"/>
                      <a:lumOff val="15000"/>
                    </a:schemeClr>
                  </a:solidFill>
                  <a:latin typeface="微軟正黑體" panose="020B0604030504040204" pitchFamily="34" charset="-120"/>
                  <a:ea typeface="微軟正黑體" panose="020B0604030504040204" pitchFamily="34" charset="-120"/>
                </a:rPr>
                <a:t>通知，</a:t>
              </a:r>
              <a:r>
                <a:rPr lang="zh-TW" altLang="zh-TW" sz="1600" b="1" dirty="0">
                  <a:solidFill>
                    <a:schemeClr val="tx1">
                      <a:lumMod val="95000"/>
                      <a:lumOff val="5000"/>
                    </a:schemeClr>
                  </a:solidFill>
                  <a:latin typeface="微軟正黑體" panose="020B0604030504040204" pitchFamily="34" charset="-120"/>
                  <a:ea typeface="微軟正黑體" panose="020B0604030504040204" pitchFamily="34" charset="-120"/>
                </a:rPr>
                <a:t>請務必填寫</a:t>
              </a:r>
              <a:r>
                <a:rPr lang="zh-TW" altLang="zh-TW" sz="1600" b="1" dirty="0">
                  <a:solidFill>
                    <a:schemeClr val="tx1">
                      <a:lumMod val="85000"/>
                      <a:lumOff val="15000"/>
                    </a:schemeClr>
                  </a:solidFill>
                  <a:latin typeface="微軟正黑體" panose="020B0604030504040204" pitchFamily="34" charset="-120"/>
                  <a:ea typeface="微軟正黑體" panose="020B0604030504040204" pitchFamily="34" charset="-120"/>
                </a:rPr>
                <a:t>正確</a:t>
              </a:r>
              <a:r>
                <a:rPr lang="zh-TW" altLang="en-US" sz="1600" b="1" dirty="0">
                  <a:solidFill>
                    <a:schemeClr val="tx1">
                      <a:lumMod val="85000"/>
                      <a:lumOff val="15000"/>
                    </a:schemeClr>
                  </a:solidFill>
                  <a:latin typeface="微軟正黑體" panose="020B0604030504040204" pitchFamily="34" charset="-120"/>
                  <a:ea typeface="微軟正黑體" panose="020B0604030504040204" pitchFamily="34" charset="-120"/>
                </a:rPr>
                <a:t>資訊，並</a:t>
              </a:r>
              <a:r>
                <a:rPr lang="zh-TW" altLang="zh-TW" sz="1600" b="1" dirty="0">
                  <a:solidFill>
                    <a:schemeClr val="tx1">
                      <a:lumMod val="85000"/>
                      <a:lumOff val="15000"/>
                    </a:schemeClr>
                  </a:solidFill>
                  <a:latin typeface="微軟正黑體" panose="020B0604030504040204" pitchFamily="34" charset="-120"/>
                  <a:ea typeface="微軟正黑體" panose="020B0604030504040204" pitchFamily="34" charset="-120"/>
                </a:rPr>
                <a:t>留意是否收到通知。</a:t>
              </a:r>
              <a:endParaRPr lang="en-US" altLang="zh-TW" sz="1600" b="1" dirty="0">
                <a:solidFill>
                  <a:schemeClr val="tx1">
                    <a:lumMod val="85000"/>
                    <a:lumOff val="15000"/>
                  </a:schemeClr>
                </a:solidFill>
                <a:latin typeface="微軟正黑體" panose="020B0604030504040204" pitchFamily="34" charset="-120"/>
                <a:ea typeface="微軟正黑體" panose="020B0604030504040204" pitchFamily="34" charset="-120"/>
              </a:endParaRPr>
            </a:p>
            <a:p>
              <a:pPr marL="342908" indent="-342908">
                <a:lnSpc>
                  <a:spcPct val="150000"/>
                </a:lnSpc>
                <a:buAutoNum type="arabicPeriod"/>
              </a:pPr>
              <a:r>
                <a:rPr lang="zh-TW" altLang="zh-TW" sz="1600" b="1" dirty="0">
                  <a:solidFill>
                    <a:schemeClr val="tx1">
                      <a:lumMod val="85000"/>
                      <a:lumOff val="15000"/>
                    </a:schemeClr>
                  </a:solidFill>
                  <a:latin typeface="微軟正黑體" panose="020B0604030504040204" pitchFamily="34" charset="-120"/>
                  <a:ea typeface="微軟正黑體" panose="020B0604030504040204" pitchFamily="34" charset="-120"/>
                </a:rPr>
                <a:t>請準時出席，</a:t>
              </a:r>
              <a:r>
                <a:rPr lang="zh-TW" altLang="en-US" sz="1600" b="1" dirty="0">
                  <a:solidFill>
                    <a:schemeClr val="tx1">
                      <a:lumMod val="85000"/>
                      <a:lumOff val="15000"/>
                    </a:schemeClr>
                  </a:solidFill>
                  <a:latin typeface="微軟正黑體" panose="020B0604030504040204" pitchFamily="34" charset="-120"/>
                  <a:ea typeface="微軟正黑體" panose="020B0604030504040204" pitchFamily="34" charset="-120"/>
                </a:rPr>
                <a:t>若</a:t>
              </a:r>
              <a:r>
                <a:rPr lang="zh-TW" altLang="zh-TW" sz="1600" b="1" dirty="0">
                  <a:solidFill>
                    <a:schemeClr val="tx1">
                      <a:lumMod val="85000"/>
                      <a:lumOff val="15000"/>
                    </a:schemeClr>
                  </a:solidFill>
                  <a:latin typeface="微軟正黑體" panose="020B0604030504040204" pitchFamily="34" charset="-120"/>
                  <a:ea typeface="微軟正黑體" panose="020B0604030504040204" pitchFamily="34" charset="-120"/>
                </a:rPr>
                <a:t>無法出席</a:t>
              </a:r>
              <a:r>
                <a:rPr lang="zh-TW" altLang="en-US" sz="1600" b="1" dirty="0">
                  <a:solidFill>
                    <a:schemeClr val="tx1">
                      <a:lumMod val="85000"/>
                      <a:lumOff val="15000"/>
                    </a:schemeClr>
                  </a:solidFill>
                  <a:latin typeface="微軟正黑體" panose="020B0604030504040204" pitchFamily="34" charset="-120"/>
                  <a:ea typeface="微軟正黑體" panose="020B0604030504040204" pitchFamily="34" charset="-120"/>
                </a:rPr>
                <a:t>，需請假告知工作人員</a:t>
              </a:r>
              <a:r>
                <a:rPr lang="zh-TW" altLang="zh-TW" sz="1600" b="1" dirty="0">
                  <a:solidFill>
                    <a:schemeClr val="tx1">
                      <a:lumMod val="85000"/>
                      <a:lumOff val="15000"/>
                    </a:schemeClr>
                  </a:solidFill>
                  <a:latin typeface="微軟正黑體" panose="020B0604030504040204" pitchFamily="34" charset="-120"/>
                  <a:ea typeface="微軟正黑體" panose="020B0604030504040204" pitchFamily="34" charset="-120"/>
                </a:rPr>
                <a:t>。</a:t>
              </a:r>
              <a:endParaRPr lang="en-US" altLang="zh-TW" sz="1600" b="1" dirty="0">
                <a:latin typeface="微軟正黑體" panose="020B0604030504040204" pitchFamily="34" charset="-120"/>
                <a:ea typeface="微軟正黑體" panose="020B0604030504040204" pitchFamily="34" charset="-120"/>
              </a:endParaRPr>
            </a:p>
          </p:txBody>
        </p:sp>
      </p:grpSp>
      <p:grpSp>
        <p:nvGrpSpPr>
          <p:cNvPr id="61" name="群組 60"/>
          <p:cNvGrpSpPr/>
          <p:nvPr/>
        </p:nvGrpSpPr>
        <p:grpSpPr>
          <a:xfrm>
            <a:off x="1430791" y="8623300"/>
            <a:ext cx="6242333" cy="1569661"/>
            <a:chOff x="1429799" y="8819237"/>
            <a:chExt cx="6242333" cy="1611987"/>
          </a:xfrm>
        </p:grpSpPr>
        <p:grpSp>
          <p:nvGrpSpPr>
            <p:cNvPr id="96" name="群組 95"/>
            <p:cNvGrpSpPr/>
            <p:nvPr/>
          </p:nvGrpSpPr>
          <p:grpSpPr>
            <a:xfrm>
              <a:off x="1429799" y="8833056"/>
              <a:ext cx="6242333" cy="1574871"/>
              <a:chOff x="1394645" y="6611881"/>
              <a:chExt cx="6242333" cy="436869"/>
            </a:xfrm>
          </p:grpSpPr>
          <p:grpSp>
            <p:nvGrpSpPr>
              <p:cNvPr id="97" name="Group 21"/>
              <p:cNvGrpSpPr/>
              <p:nvPr/>
            </p:nvGrpSpPr>
            <p:grpSpPr>
              <a:xfrm>
                <a:off x="1403616" y="6633231"/>
                <a:ext cx="5846219" cy="415519"/>
                <a:chOff x="0" y="-1270"/>
                <a:chExt cx="3955420" cy="2223820"/>
              </a:xfrm>
            </p:grpSpPr>
            <p:sp>
              <p:nvSpPr>
                <p:cNvPr id="99" name="Freeform 22"/>
                <p:cNvSpPr/>
                <p:nvPr/>
              </p:nvSpPr>
              <p:spPr>
                <a:xfrm>
                  <a:off x="16511" y="11429"/>
                  <a:ext cx="3926210" cy="2198418"/>
                </a:xfrm>
                <a:custGeom>
                  <a:avLst/>
                  <a:gdLst/>
                  <a:ahLst/>
                  <a:cxnLst/>
                  <a:rect l="l" t="t" r="r" b="b"/>
                  <a:pathLst>
                    <a:path w="3926210" h="2198419">
                      <a:moveTo>
                        <a:pt x="1270" y="0"/>
                      </a:moveTo>
                      <a:lnTo>
                        <a:pt x="3926210" y="15240"/>
                      </a:lnTo>
                      <a:lnTo>
                        <a:pt x="3894460" y="2198419"/>
                      </a:lnTo>
                      <a:lnTo>
                        <a:pt x="1419540" y="2198419"/>
                      </a:lnTo>
                      <a:lnTo>
                        <a:pt x="0" y="2171750"/>
                      </a:lnTo>
                      <a:lnTo>
                        <a:pt x="11430" y="707980"/>
                      </a:lnTo>
                      <a:close/>
                    </a:path>
                  </a:pathLst>
                </a:custGeom>
                <a:solidFill>
                  <a:srgbClr val="F3CB63">
                    <a:alpha val="40000"/>
                  </a:srgbClr>
                </a:solidFill>
              </p:spPr>
            </p:sp>
            <p:sp>
              <p:nvSpPr>
                <p:cNvPr id="100" name="Freeform 23"/>
                <p:cNvSpPr/>
                <p:nvPr/>
              </p:nvSpPr>
              <p:spPr>
                <a:xfrm>
                  <a:off x="0" y="-1270"/>
                  <a:ext cx="3955420" cy="2223820"/>
                </a:xfrm>
                <a:custGeom>
                  <a:avLst/>
                  <a:gdLst/>
                  <a:ahLst/>
                  <a:cxnLst/>
                  <a:rect l="l" t="t" r="r" b="b"/>
                  <a:pathLst>
                    <a:path w="3955420" h="2223820">
                      <a:moveTo>
                        <a:pt x="3921130" y="2198420"/>
                      </a:moveTo>
                      <a:cubicBezTo>
                        <a:pt x="3918590" y="2202229"/>
                        <a:pt x="3914780" y="2207310"/>
                        <a:pt x="3910970" y="2211120"/>
                      </a:cubicBezTo>
                      <a:cubicBezTo>
                        <a:pt x="3907160" y="2213660"/>
                        <a:pt x="3902080" y="2216200"/>
                        <a:pt x="3898270" y="2216200"/>
                      </a:cubicBezTo>
                      <a:cubicBezTo>
                        <a:pt x="3769922" y="2214929"/>
                        <a:pt x="3602553" y="2221279"/>
                        <a:pt x="3432084" y="2223820"/>
                      </a:cubicBezTo>
                      <a:cubicBezTo>
                        <a:pt x="3379394" y="2223820"/>
                        <a:pt x="3323604" y="2222550"/>
                        <a:pt x="3270914" y="2222550"/>
                      </a:cubicBezTo>
                      <a:cubicBezTo>
                        <a:pt x="3153135" y="2221279"/>
                        <a:pt x="3035357" y="2220010"/>
                        <a:pt x="2917579" y="2220010"/>
                      </a:cubicBezTo>
                      <a:lnTo>
                        <a:pt x="2533249" y="2220010"/>
                      </a:lnTo>
                      <a:cubicBezTo>
                        <a:pt x="2446465" y="2220010"/>
                        <a:pt x="2362780" y="2218739"/>
                        <a:pt x="2275996" y="2218739"/>
                      </a:cubicBezTo>
                      <a:cubicBezTo>
                        <a:pt x="2201610" y="2218739"/>
                        <a:pt x="2124124" y="2218739"/>
                        <a:pt x="2049738" y="2220010"/>
                      </a:cubicBezTo>
                      <a:lnTo>
                        <a:pt x="2003246" y="2220010"/>
                      </a:lnTo>
                      <a:cubicBezTo>
                        <a:pt x="1894766" y="2218739"/>
                        <a:pt x="685988" y="2217470"/>
                        <a:pt x="577508" y="2214929"/>
                      </a:cubicBezTo>
                      <a:cubicBezTo>
                        <a:pt x="512420" y="2213660"/>
                        <a:pt x="447332" y="2208579"/>
                        <a:pt x="382243" y="2206039"/>
                      </a:cubicBezTo>
                      <a:cubicBezTo>
                        <a:pt x="264465" y="2200960"/>
                        <a:pt x="146687" y="2197150"/>
                        <a:pt x="41910" y="2192070"/>
                      </a:cubicBezTo>
                      <a:cubicBezTo>
                        <a:pt x="33020" y="2190800"/>
                        <a:pt x="24130" y="2188260"/>
                        <a:pt x="16510" y="2184450"/>
                      </a:cubicBezTo>
                      <a:cubicBezTo>
                        <a:pt x="5080" y="2179370"/>
                        <a:pt x="0" y="2167939"/>
                        <a:pt x="1270" y="2150904"/>
                      </a:cubicBezTo>
                      <a:cubicBezTo>
                        <a:pt x="2540" y="2053198"/>
                        <a:pt x="3810" y="1953806"/>
                        <a:pt x="3810" y="1856100"/>
                      </a:cubicBezTo>
                      <a:cubicBezTo>
                        <a:pt x="5080" y="1756708"/>
                        <a:pt x="17780" y="713941"/>
                        <a:pt x="17780" y="614550"/>
                      </a:cubicBezTo>
                      <a:cubicBezTo>
                        <a:pt x="19050" y="518528"/>
                        <a:pt x="20320" y="422506"/>
                        <a:pt x="19050" y="324799"/>
                      </a:cubicBezTo>
                      <a:cubicBezTo>
                        <a:pt x="17780" y="228777"/>
                        <a:pt x="16510" y="134439"/>
                        <a:pt x="6350" y="48260"/>
                      </a:cubicBezTo>
                      <a:cubicBezTo>
                        <a:pt x="5080" y="35560"/>
                        <a:pt x="2540" y="22860"/>
                        <a:pt x="1270" y="10160"/>
                      </a:cubicBezTo>
                      <a:cubicBezTo>
                        <a:pt x="3810" y="8890"/>
                        <a:pt x="5080" y="7620"/>
                        <a:pt x="6350" y="7620"/>
                      </a:cubicBezTo>
                      <a:cubicBezTo>
                        <a:pt x="34290" y="6350"/>
                        <a:pt x="81599" y="5080"/>
                        <a:pt x="149786" y="3810"/>
                      </a:cubicBezTo>
                      <a:cubicBezTo>
                        <a:pt x="245868" y="1270"/>
                        <a:pt x="345050" y="1270"/>
                        <a:pt x="441133" y="1270"/>
                      </a:cubicBezTo>
                      <a:cubicBezTo>
                        <a:pt x="562011" y="2540"/>
                        <a:pt x="1783187" y="5080"/>
                        <a:pt x="1904064" y="6350"/>
                      </a:cubicBezTo>
                      <a:cubicBezTo>
                        <a:pt x="2021843" y="7620"/>
                        <a:pt x="2139621" y="7620"/>
                        <a:pt x="2257400" y="7620"/>
                      </a:cubicBezTo>
                      <a:cubicBezTo>
                        <a:pt x="2322488" y="7620"/>
                        <a:pt x="2387576" y="7620"/>
                        <a:pt x="2452664" y="8890"/>
                      </a:cubicBezTo>
                      <a:cubicBezTo>
                        <a:pt x="2579740" y="11430"/>
                        <a:pt x="2709917" y="10160"/>
                        <a:pt x="2836993" y="2540"/>
                      </a:cubicBezTo>
                      <a:cubicBezTo>
                        <a:pt x="2889684" y="0"/>
                        <a:pt x="2942374" y="2540"/>
                        <a:pt x="2995064" y="2540"/>
                      </a:cubicBezTo>
                      <a:cubicBezTo>
                        <a:pt x="3112843" y="2540"/>
                        <a:pt x="3230621" y="1270"/>
                        <a:pt x="3348399" y="3810"/>
                      </a:cubicBezTo>
                      <a:cubicBezTo>
                        <a:pt x="3497172" y="6350"/>
                        <a:pt x="3642845" y="13970"/>
                        <a:pt x="3791618" y="17780"/>
                      </a:cubicBezTo>
                      <a:cubicBezTo>
                        <a:pt x="3856706" y="20320"/>
                        <a:pt x="3889380" y="19050"/>
                        <a:pt x="3916050" y="21590"/>
                      </a:cubicBezTo>
                      <a:cubicBezTo>
                        <a:pt x="3924940" y="22860"/>
                        <a:pt x="3933830" y="25400"/>
                        <a:pt x="3942720" y="27940"/>
                      </a:cubicBezTo>
                      <a:cubicBezTo>
                        <a:pt x="3950340" y="30480"/>
                        <a:pt x="3954150" y="36830"/>
                        <a:pt x="3954150" y="46990"/>
                      </a:cubicBezTo>
                      <a:cubicBezTo>
                        <a:pt x="3955420" y="88955"/>
                        <a:pt x="3951610" y="139493"/>
                        <a:pt x="3947800" y="190031"/>
                      </a:cubicBezTo>
                      <a:cubicBezTo>
                        <a:pt x="3943990" y="232146"/>
                        <a:pt x="3942720" y="275946"/>
                        <a:pt x="3941450" y="318061"/>
                      </a:cubicBezTo>
                      <a:cubicBezTo>
                        <a:pt x="3938910" y="388814"/>
                        <a:pt x="3937640" y="459567"/>
                        <a:pt x="3936370" y="530320"/>
                      </a:cubicBezTo>
                      <a:cubicBezTo>
                        <a:pt x="3935100" y="596019"/>
                        <a:pt x="3933830" y="661719"/>
                        <a:pt x="3933830" y="727418"/>
                      </a:cubicBezTo>
                      <a:cubicBezTo>
                        <a:pt x="3933830" y="836917"/>
                        <a:pt x="3922400" y="1888107"/>
                        <a:pt x="3921130" y="1997606"/>
                      </a:cubicBezTo>
                      <a:cubicBezTo>
                        <a:pt x="3923670" y="2068359"/>
                        <a:pt x="3922400" y="2139112"/>
                        <a:pt x="3921130" y="2198419"/>
                      </a:cubicBezTo>
                      <a:close/>
                      <a:moveTo>
                        <a:pt x="17780" y="2167939"/>
                      </a:moveTo>
                      <a:cubicBezTo>
                        <a:pt x="22860" y="2169209"/>
                        <a:pt x="29210" y="2171749"/>
                        <a:pt x="36830" y="2171749"/>
                      </a:cubicBezTo>
                      <a:cubicBezTo>
                        <a:pt x="143587" y="2176829"/>
                        <a:pt x="270664" y="2181909"/>
                        <a:pt x="394641" y="2185719"/>
                      </a:cubicBezTo>
                      <a:cubicBezTo>
                        <a:pt x="453530" y="2188259"/>
                        <a:pt x="512420" y="2192069"/>
                        <a:pt x="574408" y="2193339"/>
                      </a:cubicBezTo>
                      <a:cubicBezTo>
                        <a:pt x="614701" y="2194609"/>
                        <a:pt x="1755292" y="2190799"/>
                        <a:pt x="1792485" y="2192069"/>
                      </a:cubicBezTo>
                      <a:cubicBezTo>
                        <a:pt x="1857573" y="2193339"/>
                        <a:pt x="1922661" y="2195879"/>
                        <a:pt x="1987749" y="2197149"/>
                      </a:cubicBezTo>
                      <a:cubicBezTo>
                        <a:pt x="2018743" y="2198419"/>
                        <a:pt x="2046638" y="2198419"/>
                        <a:pt x="2077632" y="2198419"/>
                      </a:cubicBezTo>
                      <a:cubicBezTo>
                        <a:pt x="2217107" y="2198419"/>
                        <a:pt x="2353482" y="2197149"/>
                        <a:pt x="2492956" y="2198419"/>
                      </a:cubicBezTo>
                      <a:cubicBezTo>
                        <a:pt x="2545647" y="2198419"/>
                        <a:pt x="2601436" y="2200959"/>
                        <a:pt x="2654127" y="2200959"/>
                      </a:cubicBezTo>
                      <a:cubicBezTo>
                        <a:pt x="2734712" y="2200959"/>
                        <a:pt x="2812198" y="2197149"/>
                        <a:pt x="2892783" y="2197149"/>
                      </a:cubicBezTo>
                      <a:cubicBezTo>
                        <a:pt x="2988865" y="2197149"/>
                        <a:pt x="3081848" y="2198419"/>
                        <a:pt x="3177931" y="2198419"/>
                      </a:cubicBezTo>
                      <a:cubicBezTo>
                        <a:pt x="3305007" y="2198419"/>
                        <a:pt x="3435183" y="2198419"/>
                        <a:pt x="3562260" y="2197149"/>
                      </a:cubicBezTo>
                      <a:cubicBezTo>
                        <a:pt x="3676939" y="2195879"/>
                        <a:pt x="3788519" y="2193339"/>
                        <a:pt x="3883030" y="2190799"/>
                      </a:cubicBezTo>
                      <a:cubicBezTo>
                        <a:pt x="3888110" y="2190799"/>
                        <a:pt x="3893190" y="2188259"/>
                        <a:pt x="3899540" y="2186989"/>
                      </a:cubicBezTo>
                      <a:cubicBezTo>
                        <a:pt x="3899540" y="2174289"/>
                        <a:pt x="3900810" y="2161589"/>
                        <a:pt x="3900810" y="2145850"/>
                      </a:cubicBezTo>
                      <a:lnTo>
                        <a:pt x="3900810" y="2093628"/>
                      </a:lnTo>
                      <a:cubicBezTo>
                        <a:pt x="3902080" y="2007713"/>
                        <a:pt x="3904620" y="1920114"/>
                        <a:pt x="3903350" y="1834200"/>
                      </a:cubicBezTo>
                      <a:cubicBezTo>
                        <a:pt x="3902080" y="1712909"/>
                        <a:pt x="3914780" y="651611"/>
                        <a:pt x="3918590" y="530320"/>
                      </a:cubicBezTo>
                      <a:cubicBezTo>
                        <a:pt x="3921130" y="459567"/>
                        <a:pt x="3923670" y="388814"/>
                        <a:pt x="3923670" y="318060"/>
                      </a:cubicBezTo>
                      <a:cubicBezTo>
                        <a:pt x="3923670" y="259100"/>
                        <a:pt x="3924940" y="201823"/>
                        <a:pt x="3932560" y="144547"/>
                      </a:cubicBezTo>
                      <a:cubicBezTo>
                        <a:pt x="3936370" y="110855"/>
                        <a:pt x="3938910" y="77163"/>
                        <a:pt x="3933830" y="49530"/>
                      </a:cubicBezTo>
                      <a:cubicBezTo>
                        <a:pt x="3926210" y="49530"/>
                        <a:pt x="3919860" y="48260"/>
                        <a:pt x="3912240" y="48260"/>
                      </a:cubicBezTo>
                      <a:cubicBezTo>
                        <a:pt x="3879220" y="45720"/>
                        <a:pt x="3813314" y="45720"/>
                        <a:pt x="3729629" y="40640"/>
                      </a:cubicBezTo>
                      <a:cubicBezTo>
                        <a:pt x="3574658" y="33020"/>
                        <a:pt x="3416587" y="27940"/>
                        <a:pt x="3261615" y="27940"/>
                      </a:cubicBezTo>
                      <a:cubicBezTo>
                        <a:pt x="3153135" y="27940"/>
                        <a:pt x="3041556" y="31750"/>
                        <a:pt x="2933076" y="24130"/>
                      </a:cubicBezTo>
                      <a:lnTo>
                        <a:pt x="2902081" y="24130"/>
                      </a:lnTo>
                      <a:cubicBezTo>
                        <a:pt x="2812198" y="27940"/>
                        <a:pt x="2716115" y="33020"/>
                        <a:pt x="2623132" y="34290"/>
                      </a:cubicBezTo>
                      <a:cubicBezTo>
                        <a:pt x="2520851" y="35560"/>
                        <a:pt x="2421669" y="31750"/>
                        <a:pt x="2319388" y="30480"/>
                      </a:cubicBezTo>
                      <a:cubicBezTo>
                        <a:pt x="2223306" y="29210"/>
                        <a:pt x="2127223" y="27940"/>
                        <a:pt x="2034240" y="27940"/>
                      </a:cubicBezTo>
                      <a:cubicBezTo>
                        <a:pt x="2000147" y="27940"/>
                        <a:pt x="1969152" y="29210"/>
                        <a:pt x="1935059" y="27940"/>
                      </a:cubicBezTo>
                      <a:cubicBezTo>
                        <a:pt x="1817280" y="26670"/>
                        <a:pt x="599204" y="24130"/>
                        <a:pt x="478326" y="24130"/>
                      </a:cubicBezTo>
                      <a:cubicBezTo>
                        <a:pt x="372945" y="22860"/>
                        <a:pt x="267564" y="24130"/>
                        <a:pt x="162184" y="24130"/>
                      </a:cubicBezTo>
                      <a:cubicBezTo>
                        <a:pt x="106394" y="24130"/>
                        <a:pt x="45720" y="24130"/>
                        <a:pt x="21590" y="25400"/>
                      </a:cubicBezTo>
                      <a:cubicBezTo>
                        <a:pt x="20320" y="25400"/>
                        <a:pt x="21590" y="36830"/>
                        <a:pt x="22860" y="41910"/>
                      </a:cubicBezTo>
                      <a:cubicBezTo>
                        <a:pt x="26670" y="83901"/>
                        <a:pt x="31750" y="137808"/>
                        <a:pt x="34290" y="190031"/>
                      </a:cubicBezTo>
                      <a:cubicBezTo>
                        <a:pt x="36830" y="284368"/>
                        <a:pt x="38100" y="378706"/>
                        <a:pt x="38100" y="473044"/>
                      </a:cubicBezTo>
                      <a:cubicBezTo>
                        <a:pt x="38100" y="533689"/>
                        <a:pt x="36830" y="592650"/>
                        <a:pt x="35560" y="653296"/>
                      </a:cubicBezTo>
                      <a:cubicBezTo>
                        <a:pt x="34290" y="712257"/>
                        <a:pt x="22860" y="1711224"/>
                        <a:pt x="21590" y="1768500"/>
                      </a:cubicBezTo>
                      <a:lnTo>
                        <a:pt x="21590" y="1879684"/>
                      </a:lnTo>
                      <a:cubicBezTo>
                        <a:pt x="21590" y="1963914"/>
                        <a:pt x="20320" y="2049828"/>
                        <a:pt x="20320" y="2134058"/>
                      </a:cubicBezTo>
                      <a:cubicBezTo>
                        <a:pt x="20320" y="2145850"/>
                        <a:pt x="19050" y="2155958"/>
                        <a:pt x="17780" y="2167939"/>
                      </a:cubicBezTo>
                      <a:close/>
                    </a:path>
                  </a:pathLst>
                </a:custGeom>
                <a:solidFill>
                  <a:srgbClr val="2F2325"/>
                </a:solidFill>
              </p:spPr>
            </p:sp>
          </p:grpSp>
          <p:sp>
            <p:nvSpPr>
              <p:cNvPr id="98" name="文字方塊 97"/>
              <p:cNvSpPr txBox="1"/>
              <p:nvPr/>
            </p:nvSpPr>
            <p:spPr>
              <a:xfrm>
                <a:off x="1394645" y="6611881"/>
                <a:ext cx="6242333" cy="55616"/>
              </a:xfrm>
              <a:prstGeom prst="rect">
                <a:avLst/>
              </a:prstGeom>
              <a:noFill/>
            </p:spPr>
            <p:txBody>
              <a:bodyPr wrap="square" rtlCol="0">
                <a:spAutoFit/>
              </a:bodyPr>
              <a:lstStyle/>
              <a:p>
                <a:pPr>
                  <a:lnSpc>
                    <a:spcPct val="150000"/>
                  </a:lnSpc>
                </a:pPr>
                <a:endParaRPr lang="zh-TW" altLang="zh-TW" sz="1600" kern="100" dirty="0">
                  <a:solidFill>
                    <a:schemeClr val="tx1">
                      <a:lumMod val="85000"/>
                      <a:lumOff val="1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58" name="文字方塊 57"/>
            <p:cNvSpPr txBox="1"/>
            <p:nvPr/>
          </p:nvSpPr>
          <p:spPr>
            <a:xfrm>
              <a:off x="1538056" y="8819237"/>
              <a:ext cx="5821871" cy="1611987"/>
            </a:xfrm>
            <a:prstGeom prst="rect">
              <a:avLst/>
            </a:prstGeom>
            <a:noFill/>
          </p:spPr>
          <p:txBody>
            <a:bodyPr wrap="square" rtlCol="0">
              <a:spAutoFit/>
            </a:bodyPr>
            <a:lstStyle/>
            <a:p>
              <a:pPr marL="342908" lvl="1" indent="-342908">
                <a:lnSpc>
                  <a:spcPct val="150000"/>
                </a:lnSpc>
                <a:buAutoNum type="arabicPeriod"/>
              </a:pPr>
              <a:r>
                <a:rPr lang="zh-TW" altLang="en-US" sz="1600" b="1" dirty="0">
                  <a:solidFill>
                    <a:schemeClr val="tx1">
                      <a:lumMod val="85000"/>
                      <a:lumOff val="15000"/>
                    </a:schemeClr>
                  </a:solidFill>
                  <a:latin typeface="微軟正黑體" panose="020B0604030504040204" pitchFamily="34" charset="-120"/>
                  <a:ea typeface="微軟正黑體" panose="020B0604030504040204" pitchFamily="34" charset="-120"/>
                </a:rPr>
                <a:t>郵寄</a:t>
              </a:r>
              <a:r>
                <a:rPr lang="zh-TW" altLang="en-US" sz="1600" b="1" dirty="0" smtClean="0">
                  <a:solidFill>
                    <a:schemeClr val="tx1">
                      <a:lumMod val="85000"/>
                      <a:lumOff val="15000"/>
                    </a:schemeClr>
                  </a:solidFill>
                  <a:latin typeface="微軟正黑體" panose="020B0604030504040204" pitchFamily="34" charset="-120"/>
                  <a:ea typeface="微軟正黑體" panose="020B0604030504040204" pitchFamily="34" charset="-120"/>
                </a:rPr>
                <a:t>：</a:t>
              </a:r>
              <a:endParaRPr lang="en-US" altLang="zh-TW" sz="1600" b="1" dirty="0">
                <a:solidFill>
                  <a:schemeClr val="tx1">
                    <a:lumMod val="85000"/>
                    <a:lumOff val="15000"/>
                  </a:schemeClr>
                </a:solidFill>
                <a:latin typeface="微軟正黑體" panose="020B0604030504040204" pitchFamily="34" charset="-120"/>
                <a:ea typeface="微軟正黑體" panose="020B0604030504040204" pitchFamily="34" charset="-120"/>
              </a:endParaRPr>
            </a:p>
            <a:p>
              <a:pPr marL="0" lvl="1">
                <a:lnSpc>
                  <a:spcPct val="150000"/>
                </a:lnSpc>
              </a:pPr>
              <a:r>
                <a:rPr lang="zh-TW" altLang="en-US" sz="1600" b="1" dirty="0" smtClean="0">
                  <a:solidFill>
                    <a:schemeClr val="tx1">
                      <a:lumMod val="85000"/>
                      <a:lumOff val="15000"/>
                    </a:schemeClr>
                  </a:solidFill>
                  <a:latin typeface="微軟正黑體" panose="020B0604030504040204" pitchFamily="34" charset="-120"/>
                  <a:ea typeface="微軟正黑體" panose="020B0604030504040204" pitchFamily="34" charset="-120"/>
                </a:rPr>
                <a:t>       </a:t>
              </a:r>
              <a:r>
                <a:rPr lang="en-US" altLang="zh-TW" sz="1600" b="1" u="sng" dirty="0" smtClean="0">
                  <a:solidFill>
                    <a:schemeClr val="tx1">
                      <a:lumMod val="85000"/>
                      <a:lumOff val="15000"/>
                    </a:schemeClr>
                  </a:solidFill>
                  <a:latin typeface="微軟正黑體" panose="020B0604030504040204" pitchFamily="34" charset="-120"/>
                  <a:ea typeface="微軟正黑體" panose="020B0604030504040204" pitchFamily="34" charset="-120"/>
                </a:rPr>
                <a:t>104</a:t>
              </a:r>
              <a:r>
                <a:rPr lang="zh-TW" altLang="zh-TW" sz="1600" b="1" u="sng" dirty="0">
                  <a:solidFill>
                    <a:schemeClr val="tx1">
                      <a:lumMod val="85000"/>
                      <a:lumOff val="15000"/>
                    </a:schemeClr>
                  </a:solidFill>
                  <a:latin typeface="微軟正黑體" panose="020B0604030504040204" pitchFamily="34" charset="-120"/>
                  <a:ea typeface="微軟正黑體" panose="020B0604030504040204" pitchFamily="34" charset="-120"/>
                </a:rPr>
                <a:t>台北市中山區長春路</a:t>
              </a:r>
              <a:r>
                <a:rPr lang="en-US" altLang="zh-TW" sz="1600" b="1" u="sng" dirty="0">
                  <a:solidFill>
                    <a:schemeClr val="tx1">
                      <a:lumMod val="85000"/>
                      <a:lumOff val="15000"/>
                    </a:schemeClr>
                  </a:solidFill>
                  <a:latin typeface="微軟正黑體" panose="020B0604030504040204" pitchFamily="34" charset="-120"/>
                  <a:ea typeface="微軟正黑體" panose="020B0604030504040204" pitchFamily="34" charset="-120"/>
                </a:rPr>
                <a:t>20</a:t>
              </a:r>
              <a:r>
                <a:rPr lang="zh-TW" altLang="zh-TW" sz="1600" b="1" u="sng" dirty="0">
                  <a:solidFill>
                    <a:schemeClr val="tx1">
                      <a:lumMod val="85000"/>
                      <a:lumOff val="15000"/>
                    </a:schemeClr>
                  </a:solidFill>
                  <a:latin typeface="微軟正黑體" panose="020B0604030504040204" pitchFamily="34" charset="-120"/>
                  <a:ea typeface="微軟正黑體" panose="020B0604030504040204" pitchFamily="34" charset="-120"/>
                </a:rPr>
                <a:t>號</a:t>
              </a:r>
              <a:r>
                <a:rPr lang="en-US" altLang="zh-TW" sz="1600" b="1" u="sng" dirty="0">
                  <a:solidFill>
                    <a:schemeClr val="tx1">
                      <a:lumMod val="85000"/>
                      <a:lumOff val="15000"/>
                    </a:schemeClr>
                  </a:solidFill>
                  <a:latin typeface="微軟正黑體" panose="020B0604030504040204" pitchFamily="34" charset="-120"/>
                  <a:ea typeface="微軟正黑體" panose="020B0604030504040204" pitchFamily="34" charset="-120"/>
                </a:rPr>
                <a:t>6</a:t>
              </a:r>
              <a:r>
                <a:rPr lang="zh-TW" altLang="zh-TW" sz="1600" b="1" u="sng" dirty="0">
                  <a:solidFill>
                    <a:schemeClr val="tx1">
                      <a:lumMod val="85000"/>
                      <a:lumOff val="15000"/>
                    </a:schemeClr>
                  </a:solidFill>
                  <a:latin typeface="微軟正黑體" panose="020B0604030504040204" pitchFamily="34" charset="-120"/>
                  <a:ea typeface="微軟正黑體" panose="020B0604030504040204" pitchFamily="34" charset="-120"/>
                </a:rPr>
                <a:t>樓 表演工作坊</a:t>
              </a:r>
              <a:r>
                <a:rPr lang="en-US" altLang="zh-TW" sz="1600" b="1" u="sng" dirty="0">
                  <a:solidFill>
                    <a:schemeClr val="tx1">
                      <a:lumMod val="85000"/>
                      <a:lumOff val="15000"/>
                    </a:schemeClr>
                  </a:solidFill>
                  <a:latin typeface="微軟正黑體" panose="020B0604030504040204" pitchFamily="34" charset="-120"/>
                  <a:ea typeface="微軟正黑體" panose="020B0604030504040204" pitchFamily="34" charset="-120"/>
                </a:rPr>
                <a:t>-</a:t>
              </a:r>
              <a:r>
                <a:rPr lang="zh-TW" altLang="zh-TW" sz="1600" b="1" u="sng" dirty="0">
                  <a:solidFill>
                    <a:schemeClr val="tx1">
                      <a:lumMod val="85000"/>
                      <a:lumOff val="15000"/>
                    </a:schemeClr>
                  </a:solidFill>
                  <a:latin typeface="微軟正黑體" panose="020B0604030504040204" pitchFamily="34" charset="-120"/>
                  <a:ea typeface="微軟正黑體" panose="020B0604030504040204" pitchFamily="34" charset="-120"/>
                </a:rPr>
                <a:t>合唱班收</a:t>
              </a:r>
              <a:endParaRPr lang="en-US" altLang="zh-TW" sz="1600" b="1" u="sng" dirty="0">
                <a:solidFill>
                  <a:schemeClr val="tx1">
                    <a:lumMod val="85000"/>
                    <a:lumOff val="15000"/>
                  </a:schemeClr>
                </a:solidFill>
                <a:latin typeface="微軟正黑體" panose="020B0604030504040204" pitchFamily="34" charset="-120"/>
                <a:ea typeface="微軟正黑體" panose="020B0604030504040204" pitchFamily="34" charset="-120"/>
              </a:endParaRPr>
            </a:p>
            <a:p>
              <a:pPr marL="342908" lvl="1" indent="-342908">
                <a:lnSpc>
                  <a:spcPct val="150000"/>
                </a:lnSpc>
                <a:buAutoNum type="arabicPeriod"/>
              </a:pPr>
              <a:r>
                <a:rPr lang="zh-TW" altLang="en-US" sz="1600" b="1" dirty="0">
                  <a:solidFill>
                    <a:schemeClr val="tx1">
                      <a:lumMod val="85000"/>
                      <a:lumOff val="15000"/>
                    </a:schemeClr>
                  </a:solidFill>
                  <a:latin typeface="微軟正黑體" panose="020B0604030504040204" pitchFamily="34" charset="-120"/>
                  <a:ea typeface="微軟正黑體" panose="020B0604030504040204" pitchFamily="34" charset="-120"/>
                </a:rPr>
                <a:t>傳真：</a:t>
              </a:r>
              <a:r>
                <a:rPr lang="en-US" altLang="zh-TW" sz="1600" b="1" dirty="0">
                  <a:solidFill>
                    <a:schemeClr val="tx1">
                      <a:lumMod val="85000"/>
                      <a:lumOff val="15000"/>
                    </a:schemeClr>
                  </a:solidFill>
                  <a:latin typeface="微軟正黑體" panose="020B0604030504040204" pitchFamily="34" charset="-120"/>
                  <a:ea typeface="微軟正黑體" panose="020B0604030504040204" pitchFamily="34" charset="-120"/>
                </a:rPr>
                <a:t>(02)2567-3560</a:t>
              </a:r>
            </a:p>
            <a:p>
              <a:pPr marL="342908" lvl="1" indent="-342908">
                <a:lnSpc>
                  <a:spcPct val="150000"/>
                </a:lnSpc>
                <a:buAutoNum type="arabicPeriod"/>
              </a:pPr>
              <a:r>
                <a:rPr lang="zh-TW" altLang="en-US" sz="1600" b="1" dirty="0">
                  <a:solidFill>
                    <a:schemeClr val="tx1">
                      <a:lumMod val="85000"/>
                      <a:lumOff val="15000"/>
                    </a:schemeClr>
                  </a:solidFill>
                  <a:latin typeface="微軟正黑體" panose="020B0604030504040204" pitchFamily="34" charset="-120"/>
                  <a:ea typeface="微軟正黑體" panose="020B0604030504040204" pitchFamily="34" charset="-120"/>
                </a:rPr>
                <a:t>線上</a:t>
              </a:r>
              <a:r>
                <a:rPr lang="zh-TW" altLang="en-US" sz="1600" b="1" dirty="0" smtClean="0">
                  <a:solidFill>
                    <a:schemeClr val="tx1">
                      <a:lumMod val="85000"/>
                      <a:lumOff val="15000"/>
                    </a:schemeClr>
                  </a:solidFill>
                  <a:latin typeface="微軟正黑體" panose="020B0604030504040204" pitchFamily="34" charset="-120"/>
                  <a:ea typeface="微軟正黑體" panose="020B0604030504040204" pitchFamily="34" charset="-120"/>
                </a:rPr>
                <a:t>表單</a:t>
              </a:r>
              <a:r>
                <a:rPr lang="zh-TW" altLang="en-US" sz="1600" b="1" dirty="0" smtClean="0">
                  <a:solidFill>
                    <a:schemeClr val="tx1">
                      <a:lumMod val="85000"/>
                      <a:lumOff val="15000"/>
                    </a:schemeClr>
                  </a:solidFill>
                  <a:latin typeface="微軟正黑體" panose="020B0604030504040204" pitchFamily="34" charset="-120"/>
                  <a:ea typeface="微軟正黑體" panose="020B0604030504040204" pitchFamily="34" charset="-120"/>
                </a:rPr>
                <a:t>：</a:t>
              </a:r>
              <a:r>
                <a:rPr lang="en-US" altLang="zh-TW" sz="1400" b="1" dirty="0">
                  <a:solidFill>
                    <a:schemeClr val="tx1">
                      <a:lumMod val="85000"/>
                      <a:lumOff val="15000"/>
                    </a:schemeClr>
                  </a:solidFill>
                  <a:latin typeface="微軟正黑體" panose="020B0604030504040204" pitchFamily="34" charset="-120"/>
                  <a:ea typeface="微軟正黑體" panose="020B0604030504040204" pitchFamily="34" charset="-120"/>
                </a:rPr>
                <a:t>https://reurl.cc/m3yeml</a:t>
              </a:r>
              <a:endParaRPr lang="zh-TW" altLang="zh-TW" sz="16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sp>
        <p:nvSpPr>
          <p:cNvPr id="80" name="文字方塊 79"/>
          <p:cNvSpPr txBox="1"/>
          <p:nvPr/>
        </p:nvSpPr>
        <p:spPr>
          <a:xfrm>
            <a:off x="4464050" y="10300887"/>
            <a:ext cx="2891550" cy="276999"/>
          </a:xfrm>
          <a:prstGeom prst="rect">
            <a:avLst/>
          </a:prstGeom>
          <a:noFill/>
        </p:spPr>
        <p:txBody>
          <a:bodyPr wrap="square" rtlCol="0">
            <a:spAutoFit/>
          </a:bodyPr>
          <a:lstStyle/>
          <a:p>
            <a:r>
              <a:rPr lang="zh-TW" altLang="en-US" sz="1200" b="1" dirty="0">
                <a:solidFill>
                  <a:schemeClr val="tx1">
                    <a:lumMod val="85000"/>
                    <a:lumOff val="15000"/>
                  </a:schemeClr>
                </a:solidFill>
                <a:latin typeface="微軟正黑體" panose="020B0604030504040204" pitchFamily="34" charset="-120"/>
                <a:ea typeface="微軟正黑體" panose="020B0604030504040204" pitchFamily="34" charset="-120"/>
              </a:rPr>
              <a:t>連絡電話：</a:t>
            </a:r>
            <a:r>
              <a:rPr lang="en-US" altLang="zh-TW" sz="1200" b="1" dirty="0">
                <a:solidFill>
                  <a:schemeClr val="tx1">
                    <a:lumMod val="85000"/>
                    <a:lumOff val="15000"/>
                  </a:schemeClr>
                </a:solidFill>
                <a:latin typeface="微軟正黑體" panose="020B0604030504040204" pitchFamily="34" charset="-120"/>
                <a:ea typeface="微軟正黑體" panose="020B0604030504040204" pitchFamily="34" charset="-120"/>
              </a:rPr>
              <a:t>(</a:t>
            </a:r>
            <a:r>
              <a:rPr lang="en-US" altLang="zh-TW" sz="1200" b="1" dirty="0" smtClean="0">
                <a:solidFill>
                  <a:schemeClr val="tx1">
                    <a:lumMod val="85000"/>
                    <a:lumOff val="15000"/>
                  </a:schemeClr>
                </a:solidFill>
                <a:latin typeface="微軟正黑體" panose="020B0604030504040204" pitchFamily="34" charset="-120"/>
                <a:ea typeface="微軟正黑體" panose="020B0604030504040204" pitchFamily="34" charset="-120"/>
              </a:rPr>
              <a:t>02)2521-0717#166</a:t>
            </a:r>
            <a:r>
              <a:rPr lang="zh-TW" altLang="en-US" sz="1200" b="1" dirty="0" smtClean="0">
                <a:solidFill>
                  <a:schemeClr val="tx1">
                    <a:lumMod val="85000"/>
                    <a:lumOff val="15000"/>
                  </a:schemeClr>
                </a:solidFill>
                <a:latin typeface="微軟正黑體" panose="020B0604030504040204" pitchFamily="34" charset="-120"/>
                <a:ea typeface="微軟正黑體" panose="020B0604030504040204" pitchFamily="34" charset="-120"/>
              </a:rPr>
              <a:t> 高于雁</a:t>
            </a:r>
            <a:endParaRPr lang="en-US" altLang="zh-TW" sz="1200" b="1"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nvGrpSpPr>
          <p:cNvPr id="84" name="群組 83"/>
          <p:cNvGrpSpPr/>
          <p:nvPr/>
        </p:nvGrpSpPr>
        <p:grpSpPr>
          <a:xfrm>
            <a:off x="1560041" y="158246"/>
            <a:ext cx="4536207" cy="907241"/>
            <a:chOff x="1560041" y="158246"/>
            <a:chExt cx="4536207" cy="907241"/>
          </a:xfrm>
        </p:grpSpPr>
        <p:grpSp>
          <p:nvGrpSpPr>
            <p:cNvPr id="85" name="群組 84"/>
            <p:cNvGrpSpPr/>
            <p:nvPr/>
          </p:nvGrpSpPr>
          <p:grpSpPr>
            <a:xfrm>
              <a:off x="1560041" y="158246"/>
              <a:ext cx="4536207" cy="907241"/>
              <a:chOff x="1560041" y="158246"/>
              <a:chExt cx="4536207" cy="907241"/>
            </a:xfrm>
          </p:grpSpPr>
          <p:pic>
            <p:nvPicPr>
              <p:cNvPr id="8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94848">
                <a:off x="1560041" y="158246"/>
                <a:ext cx="4536207" cy="907241"/>
              </a:xfrm>
              <a:prstGeom prst="rect">
                <a:avLst/>
              </a:prstGeom>
            </p:spPr>
          </p:pic>
          <p:sp>
            <p:nvSpPr>
              <p:cNvPr id="88" name="文字方塊 87"/>
              <p:cNvSpPr txBox="1"/>
              <p:nvPr/>
            </p:nvSpPr>
            <p:spPr>
              <a:xfrm>
                <a:off x="1885044" y="306114"/>
                <a:ext cx="3886200" cy="584775"/>
              </a:xfrm>
              <a:prstGeom prst="rect">
                <a:avLst/>
              </a:prstGeom>
              <a:noFill/>
            </p:spPr>
            <p:txBody>
              <a:bodyPr wrap="square" rtlCol="0">
                <a:spAutoFit/>
              </a:bodyPr>
              <a:lstStyle/>
              <a:p>
                <a:r>
                  <a:rPr lang="zh-TW" altLang="en-US" sz="3200" b="1" dirty="0">
                    <a:latin typeface="微軟正黑體" panose="020B0604030504040204" pitchFamily="34" charset="-120"/>
                    <a:ea typeface="微軟正黑體" panose="020B0604030504040204" pitchFamily="34" charset="-120"/>
                  </a:rPr>
                  <a:t>罕見北區天籟合唱團</a:t>
                </a:r>
              </a:p>
            </p:txBody>
          </p:sp>
        </p:grpSp>
        <p:pic>
          <p:nvPicPr>
            <p:cNvPr id="86" name="Picture 2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5494058">
              <a:off x="1738869" y="143695"/>
              <a:ext cx="292355" cy="324839"/>
            </a:xfrm>
            <a:prstGeom prst="rect">
              <a:avLst/>
            </a:prstGeom>
          </p:spPr>
        </p:pic>
      </p:grpSp>
    </p:spTree>
    <p:extLst>
      <p:ext uri="{BB962C8B-B14F-4D97-AF65-F5344CB8AC3E}">
        <p14:creationId xmlns:p14="http://schemas.microsoft.com/office/powerpoint/2010/main" val="7090987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blip>
          <a:srcRect/>
          <a:stretch>
            <a:fillRect/>
          </a:stretch>
        </a:blipFill>
        <a:effectLst/>
      </p:bgPr>
    </p:bg>
    <p:spTree>
      <p:nvGrpSpPr>
        <p:cNvPr id="1" name=""/>
        <p:cNvGrpSpPr/>
        <p:nvPr/>
      </p:nvGrpSpPr>
      <p:grpSpPr>
        <a:xfrm>
          <a:off x="0" y="0"/>
          <a:ext cx="0" cy="0"/>
          <a:chOff x="0" y="0"/>
          <a:chExt cx="0" cy="0"/>
        </a:xfrm>
      </p:grpSpPr>
      <p:sp>
        <p:nvSpPr>
          <p:cNvPr id="13" name="文字方塊 12"/>
          <p:cNvSpPr txBox="1"/>
          <p:nvPr/>
        </p:nvSpPr>
        <p:spPr>
          <a:xfrm>
            <a:off x="2171671" y="987120"/>
            <a:ext cx="3312950" cy="523220"/>
          </a:xfrm>
          <a:prstGeom prst="rect">
            <a:avLst/>
          </a:prstGeom>
          <a:noFill/>
        </p:spPr>
        <p:txBody>
          <a:bodyPr wrap="square" rtlCol="0">
            <a:spAutoFit/>
          </a:bodyPr>
          <a:lstStyle/>
          <a:p>
            <a:r>
              <a:rPr lang="en-US" altLang="zh-TW" sz="2800" b="1" dirty="0">
                <a:solidFill>
                  <a:srgbClr val="C00000"/>
                </a:solidFill>
                <a:latin typeface="微軟正黑體" panose="020B0604030504040204" pitchFamily="34" charset="-120"/>
                <a:ea typeface="微軟正黑體" panose="020B0604030504040204" pitchFamily="34" charset="-120"/>
              </a:rPr>
              <a:t>【</a:t>
            </a:r>
            <a:r>
              <a:rPr lang="zh-TW" altLang="en-US" sz="2800" b="1" dirty="0">
                <a:solidFill>
                  <a:srgbClr val="C00000"/>
                </a:solidFill>
                <a:latin typeface="微軟正黑體" panose="020B0604030504040204" pitchFamily="34" charset="-120"/>
                <a:ea typeface="微軟正黑體" panose="020B0604030504040204" pitchFamily="34" charset="-120"/>
              </a:rPr>
              <a:t>成人班</a:t>
            </a:r>
            <a:r>
              <a:rPr lang="en-US" altLang="zh-TW" sz="2800" b="1" dirty="0">
                <a:solidFill>
                  <a:srgbClr val="C00000"/>
                </a:solidFill>
                <a:latin typeface="微軟正黑體" panose="020B0604030504040204" pitchFamily="34" charset="-120"/>
                <a:ea typeface="微軟正黑體" panose="020B0604030504040204" pitchFamily="34" charset="-120"/>
              </a:rPr>
              <a:t>】</a:t>
            </a:r>
            <a:r>
              <a:rPr lang="zh-TW" altLang="en-US" sz="2800" b="1" dirty="0">
                <a:solidFill>
                  <a:srgbClr val="C00000"/>
                </a:solidFill>
                <a:latin typeface="微軟正黑體" panose="020B0604030504040204" pitchFamily="34" charset="-120"/>
                <a:ea typeface="微軟正黑體" panose="020B0604030504040204" pitchFamily="34" charset="-120"/>
              </a:rPr>
              <a:t>報名表</a:t>
            </a:r>
          </a:p>
        </p:txBody>
      </p:sp>
      <p:grpSp>
        <p:nvGrpSpPr>
          <p:cNvPr id="21" name="群組 20"/>
          <p:cNvGrpSpPr/>
          <p:nvPr/>
        </p:nvGrpSpPr>
        <p:grpSpPr>
          <a:xfrm>
            <a:off x="90338" y="3492340"/>
            <a:ext cx="1143000" cy="427194"/>
            <a:chOff x="152339" y="3459189"/>
            <a:chExt cx="1143000" cy="427194"/>
          </a:xfrm>
        </p:grpSpPr>
        <p:grpSp>
          <p:nvGrpSpPr>
            <p:cNvPr id="22" name="Group 9"/>
            <p:cNvGrpSpPr/>
            <p:nvPr/>
          </p:nvGrpSpPr>
          <p:grpSpPr>
            <a:xfrm>
              <a:off x="184505" y="3459189"/>
              <a:ext cx="1079145" cy="427194"/>
              <a:chOff x="0" y="0"/>
              <a:chExt cx="2881619" cy="4915297"/>
            </a:xfrm>
          </p:grpSpPr>
          <p:sp>
            <p:nvSpPr>
              <p:cNvPr id="24" name="Freeform 10"/>
              <p:cNvSpPr/>
              <p:nvPr/>
            </p:nvSpPr>
            <p:spPr>
              <a:xfrm>
                <a:off x="16510" y="11430"/>
                <a:ext cx="2851139" cy="4891167"/>
              </a:xfrm>
              <a:custGeom>
                <a:avLst/>
                <a:gdLst/>
                <a:ahLst/>
                <a:cxnLst/>
                <a:rect l="l" t="t" r="r" b="b"/>
                <a:pathLst>
                  <a:path w="2851139" h="4891167">
                    <a:moveTo>
                      <a:pt x="1270" y="0"/>
                    </a:moveTo>
                    <a:lnTo>
                      <a:pt x="2851139" y="15240"/>
                    </a:lnTo>
                    <a:lnTo>
                      <a:pt x="2819389" y="4891167"/>
                    </a:lnTo>
                    <a:lnTo>
                      <a:pt x="1029530" y="4891167"/>
                    </a:lnTo>
                    <a:lnTo>
                      <a:pt x="0" y="4864497"/>
                    </a:lnTo>
                    <a:lnTo>
                      <a:pt x="11430" y="1544146"/>
                    </a:lnTo>
                    <a:close/>
                  </a:path>
                </a:pathLst>
              </a:custGeom>
              <a:solidFill>
                <a:srgbClr val="FFC3C7">
                  <a:alpha val="50000"/>
                </a:srgbClr>
              </a:solidFill>
            </p:spPr>
          </p:sp>
          <p:sp>
            <p:nvSpPr>
              <p:cNvPr id="25" name="Freeform 11"/>
              <p:cNvSpPr/>
              <p:nvPr/>
            </p:nvSpPr>
            <p:spPr>
              <a:xfrm>
                <a:off x="0" y="-1270"/>
                <a:ext cx="2880349" cy="4916567"/>
              </a:xfrm>
              <a:custGeom>
                <a:avLst/>
                <a:gdLst/>
                <a:ahLst/>
                <a:cxnLst/>
                <a:rect l="l" t="t" r="r" b="b"/>
                <a:pathLst>
                  <a:path w="2880349" h="4916567">
                    <a:moveTo>
                      <a:pt x="2846059" y="4891167"/>
                    </a:moveTo>
                    <a:cubicBezTo>
                      <a:pt x="2843519" y="4894977"/>
                      <a:pt x="2839709" y="4900057"/>
                      <a:pt x="2835900" y="4903867"/>
                    </a:cubicBezTo>
                    <a:cubicBezTo>
                      <a:pt x="2832090" y="4906407"/>
                      <a:pt x="2827009" y="4908947"/>
                      <a:pt x="2823200" y="4908947"/>
                    </a:cubicBezTo>
                    <a:cubicBezTo>
                      <a:pt x="2722758" y="4907677"/>
                      <a:pt x="2602515" y="4914027"/>
                      <a:pt x="2480046" y="4916567"/>
                    </a:cubicBezTo>
                    <a:cubicBezTo>
                      <a:pt x="2442191" y="4916567"/>
                      <a:pt x="2402110" y="4915297"/>
                      <a:pt x="2364256" y="4915297"/>
                    </a:cubicBezTo>
                    <a:cubicBezTo>
                      <a:pt x="2279641" y="4914027"/>
                      <a:pt x="2195026" y="4912757"/>
                      <a:pt x="2110411" y="4912757"/>
                    </a:cubicBezTo>
                    <a:lnTo>
                      <a:pt x="1834298" y="4912757"/>
                    </a:lnTo>
                    <a:cubicBezTo>
                      <a:pt x="1771950" y="4912757"/>
                      <a:pt x="1711828" y="4911487"/>
                      <a:pt x="1649480" y="4911487"/>
                    </a:cubicBezTo>
                    <a:cubicBezTo>
                      <a:pt x="1596039" y="4911487"/>
                      <a:pt x="1540371" y="4911487"/>
                      <a:pt x="1486930" y="4912757"/>
                    </a:cubicBezTo>
                    <a:lnTo>
                      <a:pt x="1453529" y="4912757"/>
                    </a:lnTo>
                    <a:cubicBezTo>
                      <a:pt x="1375594" y="4911487"/>
                      <a:pt x="507175" y="4910217"/>
                      <a:pt x="429239" y="4907677"/>
                    </a:cubicBezTo>
                    <a:cubicBezTo>
                      <a:pt x="382478" y="4906407"/>
                      <a:pt x="335717" y="4901327"/>
                      <a:pt x="288956" y="4898787"/>
                    </a:cubicBezTo>
                    <a:cubicBezTo>
                      <a:pt x="204341" y="4893707"/>
                      <a:pt x="119726" y="4889897"/>
                      <a:pt x="41910" y="4884817"/>
                    </a:cubicBezTo>
                    <a:cubicBezTo>
                      <a:pt x="33020" y="4883547"/>
                      <a:pt x="24130" y="4881007"/>
                      <a:pt x="16510" y="4877197"/>
                    </a:cubicBezTo>
                    <a:cubicBezTo>
                      <a:pt x="5080" y="4872117"/>
                      <a:pt x="0" y="4860687"/>
                      <a:pt x="1270" y="4834231"/>
                    </a:cubicBezTo>
                    <a:cubicBezTo>
                      <a:pt x="2540" y="4610334"/>
                      <a:pt x="3810" y="4382577"/>
                      <a:pt x="3810" y="4158681"/>
                    </a:cubicBezTo>
                    <a:cubicBezTo>
                      <a:pt x="5080" y="3930924"/>
                      <a:pt x="17780" y="1541405"/>
                      <a:pt x="17780" y="1313648"/>
                    </a:cubicBezTo>
                    <a:cubicBezTo>
                      <a:pt x="19050" y="1093612"/>
                      <a:pt x="20320" y="873575"/>
                      <a:pt x="19050" y="649679"/>
                    </a:cubicBezTo>
                    <a:cubicBezTo>
                      <a:pt x="17780" y="429642"/>
                      <a:pt x="16510" y="213466"/>
                      <a:pt x="6350" y="48260"/>
                    </a:cubicBezTo>
                    <a:cubicBezTo>
                      <a:pt x="5080" y="35560"/>
                      <a:pt x="2540" y="22860"/>
                      <a:pt x="1270" y="10160"/>
                    </a:cubicBezTo>
                    <a:cubicBezTo>
                      <a:pt x="3810" y="8890"/>
                      <a:pt x="5080" y="7620"/>
                      <a:pt x="6350" y="7620"/>
                    </a:cubicBezTo>
                    <a:cubicBezTo>
                      <a:pt x="34290" y="6350"/>
                      <a:pt x="72965" y="5080"/>
                      <a:pt x="121953" y="3810"/>
                    </a:cubicBezTo>
                    <a:cubicBezTo>
                      <a:pt x="190981" y="1270"/>
                      <a:pt x="262236" y="1270"/>
                      <a:pt x="331264" y="1270"/>
                    </a:cubicBezTo>
                    <a:cubicBezTo>
                      <a:pt x="418106" y="2540"/>
                      <a:pt x="1295432" y="5080"/>
                      <a:pt x="1382274" y="6350"/>
                    </a:cubicBezTo>
                    <a:cubicBezTo>
                      <a:pt x="1466889" y="7620"/>
                      <a:pt x="1551505" y="7620"/>
                      <a:pt x="1636120" y="7620"/>
                    </a:cubicBezTo>
                    <a:cubicBezTo>
                      <a:pt x="1682881" y="7620"/>
                      <a:pt x="1729642" y="7620"/>
                      <a:pt x="1776403" y="8890"/>
                    </a:cubicBezTo>
                    <a:cubicBezTo>
                      <a:pt x="1867698" y="11430"/>
                      <a:pt x="1961220" y="10160"/>
                      <a:pt x="2052516" y="2540"/>
                    </a:cubicBezTo>
                    <a:cubicBezTo>
                      <a:pt x="2090370" y="0"/>
                      <a:pt x="2128224" y="2540"/>
                      <a:pt x="2166078" y="2540"/>
                    </a:cubicBezTo>
                    <a:cubicBezTo>
                      <a:pt x="2250694" y="2540"/>
                      <a:pt x="2335309" y="1270"/>
                      <a:pt x="2419924" y="3810"/>
                    </a:cubicBezTo>
                    <a:cubicBezTo>
                      <a:pt x="2526806" y="6350"/>
                      <a:pt x="2631462" y="13970"/>
                      <a:pt x="2738344" y="17780"/>
                    </a:cubicBezTo>
                    <a:cubicBezTo>
                      <a:pt x="2785106" y="20320"/>
                      <a:pt x="2814309" y="19050"/>
                      <a:pt x="2840979" y="21590"/>
                    </a:cubicBezTo>
                    <a:cubicBezTo>
                      <a:pt x="2849869" y="22860"/>
                      <a:pt x="2858759" y="25400"/>
                      <a:pt x="2867649" y="27940"/>
                    </a:cubicBezTo>
                    <a:cubicBezTo>
                      <a:pt x="2875269" y="30480"/>
                      <a:pt x="2879079" y="36830"/>
                      <a:pt x="2879079" y="46990"/>
                    </a:cubicBezTo>
                    <a:cubicBezTo>
                      <a:pt x="2880349" y="109238"/>
                      <a:pt x="2876539" y="225047"/>
                      <a:pt x="2872729" y="340855"/>
                    </a:cubicBezTo>
                    <a:cubicBezTo>
                      <a:pt x="2868919" y="437362"/>
                      <a:pt x="2867649" y="537730"/>
                      <a:pt x="2866379" y="634237"/>
                    </a:cubicBezTo>
                    <a:cubicBezTo>
                      <a:pt x="2863839" y="796369"/>
                      <a:pt x="2862569" y="958501"/>
                      <a:pt x="2861299" y="1120633"/>
                    </a:cubicBezTo>
                    <a:cubicBezTo>
                      <a:pt x="2860029" y="1271185"/>
                      <a:pt x="2858759" y="1421736"/>
                      <a:pt x="2858759" y="1572287"/>
                    </a:cubicBezTo>
                    <a:cubicBezTo>
                      <a:pt x="2858759" y="1823206"/>
                      <a:pt x="2847329" y="4232026"/>
                      <a:pt x="2846059" y="4482945"/>
                    </a:cubicBezTo>
                    <a:cubicBezTo>
                      <a:pt x="2848599" y="4645077"/>
                      <a:pt x="2847329" y="4807209"/>
                      <a:pt x="2846059" y="4891167"/>
                    </a:cubicBezTo>
                    <a:close/>
                    <a:moveTo>
                      <a:pt x="17780" y="4860687"/>
                    </a:moveTo>
                    <a:cubicBezTo>
                      <a:pt x="22860" y="4861957"/>
                      <a:pt x="29210" y="4864497"/>
                      <a:pt x="36830" y="4864497"/>
                    </a:cubicBezTo>
                    <a:cubicBezTo>
                      <a:pt x="117499" y="4869577"/>
                      <a:pt x="208795" y="4874657"/>
                      <a:pt x="297863" y="4878466"/>
                    </a:cubicBezTo>
                    <a:cubicBezTo>
                      <a:pt x="340171" y="4881007"/>
                      <a:pt x="382478" y="4884816"/>
                      <a:pt x="427013" y="4886087"/>
                    </a:cubicBezTo>
                    <a:cubicBezTo>
                      <a:pt x="455960" y="4887357"/>
                      <a:pt x="1275392" y="4883547"/>
                      <a:pt x="1302112" y="4884816"/>
                    </a:cubicBezTo>
                    <a:cubicBezTo>
                      <a:pt x="1348873" y="4886087"/>
                      <a:pt x="1395634" y="4888627"/>
                      <a:pt x="1442395" y="4889897"/>
                    </a:cubicBezTo>
                    <a:cubicBezTo>
                      <a:pt x="1464663" y="4891166"/>
                      <a:pt x="1484703" y="4891166"/>
                      <a:pt x="1506970" y="4891166"/>
                    </a:cubicBezTo>
                    <a:cubicBezTo>
                      <a:pt x="1607173" y="4891166"/>
                      <a:pt x="1705148" y="4889897"/>
                      <a:pt x="1805350" y="4891166"/>
                    </a:cubicBezTo>
                    <a:cubicBezTo>
                      <a:pt x="1843205" y="4891166"/>
                      <a:pt x="1883285" y="4893707"/>
                      <a:pt x="1921140" y="4893707"/>
                    </a:cubicBezTo>
                    <a:cubicBezTo>
                      <a:pt x="1979034" y="4893707"/>
                      <a:pt x="2034702" y="4889897"/>
                      <a:pt x="2092597" y="4889897"/>
                    </a:cubicBezTo>
                    <a:cubicBezTo>
                      <a:pt x="2161625" y="4889897"/>
                      <a:pt x="2228426" y="4891166"/>
                      <a:pt x="2297455" y="4891166"/>
                    </a:cubicBezTo>
                    <a:cubicBezTo>
                      <a:pt x="2388750" y="4891166"/>
                      <a:pt x="2482272" y="4891166"/>
                      <a:pt x="2573568" y="4889897"/>
                    </a:cubicBezTo>
                    <a:cubicBezTo>
                      <a:pt x="2655956" y="4888627"/>
                      <a:pt x="2736118" y="4886087"/>
                      <a:pt x="2807959" y="4883547"/>
                    </a:cubicBezTo>
                    <a:cubicBezTo>
                      <a:pt x="2813039" y="4883547"/>
                      <a:pt x="2818119" y="4881007"/>
                      <a:pt x="2824469" y="4879737"/>
                    </a:cubicBezTo>
                    <a:cubicBezTo>
                      <a:pt x="2824469" y="4867037"/>
                      <a:pt x="2825739" y="4854337"/>
                      <a:pt x="2825739" y="4822650"/>
                    </a:cubicBezTo>
                    <a:lnTo>
                      <a:pt x="2825739" y="4702981"/>
                    </a:lnTo>
                    <a:cubicBezTo>
                      <a:pt x="2827009" y="4506106"/>
                      <a:pt x="2829549" y="4305371"/>
                      <a:pt x="2828279" y="4108496"/>
                    </a:cubicBezTo>
                    <a:cubicBezTo>
                      <a:pt x="2827009" y="3830556"/>
                      <a:pt x="2839709" y="1398574"/>
                      <a:pt x="2843519" y="1120633"/>
                    </a:cubicBezTo>
                    <a:cubicBezTo>
                      <a:pt x="2846059" y="958501"/>
                      <a:pt x="2848599" y="796369"/>
                      <a:pt x="2848599" y="634237"/>
                    </a:cubicBezTo>
                    <a:cubicBezTo>
                      <a:pt x="2848599" y="499127"/>
                      <a:pt x="2849869" y="367877"/>
                      <a:pt x="2857489" y="236627"/>
                    </a:cubicBezTo>
                    <a:cubicBezTo>
                      <a:pt x="2861299" y="159421"/>
                      <a:pt x="2863839" y="82216"/>
                      <a:pt x="2858759" y="49530"/>
                    </a:cubicBezTo>
                    <a:cubicBezTo>
                      <a:pt x="2851139" y="49530"/>
                      <a:pt x="2844789" y="48260"/>
                      <a:pt x="2837169" y="48260"/>
                    </a:cubicBezTo>
                    <a:cubicBezTo>
                      <a:pt x="2804149" y="45720"/>
                      <a:pt x="2753932" y="45720"/>
                      <a:pt x="2693810" y="40640"/>
                    </a:cubicBezTo>
                    <a:cubicBezTo>
                      <a:pt x="2582474" y="33020"/>
                      <a:pt x="2468912" y="27940"/>
                      <a:pt x="2357576" y="27940"/>
                    </a:cubicBezTo>
                    <a:cubicBezTo>
                      <a:pt x="2279641" y="27940"/>
                      <a:pt x="2199479" y="31750"/>
                      <a:pt x="2121544" y="24130"/>
                    </a:cubicBezTo>
                    <a:lnTo>
                      <a:pt x="2099277" y="24130"/>
                    </a:lnTo>
                    <a:cubicBezTo>
                      <a:pt x="2034702" y="27940"/>
                      <a:pt x="1965674" y="33020"/>
                      <a:pt x="1898872" y="34290"/>
                    </a:cubicBezTo>
                    <a:cubicBezTo>
                      <a:pt x="1825391" y="35560"/>
                      <a:pt x="1754136" y="31750"/>
                      <a:pt x="1680654" y="30480"/>
                    </a:cubicBezTo>
                    <a:cubicBezTo>
                      <a:pt x="1611626" y="29210"/>
                      <a:pt x="1542598" y="27940"/>
                      <a:pt x="1475796" y="27940"/>
                    </a:cubicBezTo>
                    <a:cubicBezTo>
                      <a:pt x="1451302" y="27940"/>
                      <a:pt x="1429035" y="29210"/>
                      <a:pt x="1404541" y="27940"/>
                    </a:cubicBezTo>
                    <a:cubicBezTo>
                      <a:pt x="1319926" y="26670"/>
                      <a:pt x="444826" y="24130"/>
                      <a:pt x="357984" y="24130"/>
                    </a:cubicBezTo>
                    <a:cubicBezTo>
                      <a:pt x="282276" y="22860"/>
                      <a:pt x="206568" y="24130"/>
                      <a:pt x="130859" y="24130"/>
                    </a:cubicBezTo>
                    <a:cubicBezTo>
                      <a:pt x="90779" y="24130"/>
                      <a:pt x="45720" y="24130"/>
                      <a:pt x="21590" y="25400"/>
                    </a:cubicBezTo>
                    <a:cubicBezTo>
                      <a:pt x="20320" y="25400"/>
                      <a:pt x="21590" y="36830"/>
                      <a:pt x="22860" y="41910"/>
                    </a:cubicBezTo>
                    <a:cubicBezTo>
                      <a:pt x="26670" y="97657"/>
                      <a:pt x="31750" y="221186"/>
                      <a:pt x="34290" y="340855"/>
                    </a:cubicBezTo>
                    <a:cubicBezTo>
                      <a:pt x="36830" y="557031"/>
                      <a:pt x="38100" y="773207"/>
                      <a:pt x="38100" y="989383"/>
                    </a:cubicBezTo>
                    <a:cubicBezTo>
                      <a:pt x="38100" y="1128354"/>
                      <a:pt x="36830" y="1263464"/>
                      <a:pt x="35560" y="1402434"/>
                    </a:cubicBezTo>
                    <a:cubicBezTo>
                      <a:pt x="34290" y="1537544"/>
                      <a:pt x="22860" y="3826695"/>
                      <a:pt x="21590" y="3957945"/>
                    </a:cubicBezTo>
                    <a:lnTo>
                      <a:pt x="21590" y="4212724"/>
                    </a:lnTo>
                    <a:cubicBezTo>
                      <a:pt x="21590" y="4405739"/>
                      <a:pt x="20320" y="4602613"/>
                      <a:pt x="20320" y="4795628"/>
                    </a:cubicBezTo>
                    <a:cubicBezTo>
                      <a:pt x="20320" y="4822650"/>
                      <a:pt x="19050" y="4845812"/>
                      <a:pt x="17780" y="4860687"/>
                    </a:cubicBezTo>
                    <a:close/>
                  </a:path>
                </a:pathLst>
              </a:custGeom>
              <a:solidFill>
                <a:srgbClr val="2F2325"/>
              </a:solidFill>
            </p:spPr>
          </p:sp>
        </p:grpSp>
        <p:sp>
          <p:nvSpPr>
            <p:cNvPr id="23" name="文字方塊 22"/>
            <p:cNvSpPr txBox="1"/>
            <p:nvPr/>
          </p:nvSpPr>
          <p:spPr>
            <a:xfrm>
              <a:off x="152339" y="3486580"/>
              <a:ext cx="1143000" cy="379784"/>
            </a:xfrm>
            <a:prstGeom prst="rect">
              <a:avLst/>
            </a:prstGeom>
            <a:noFill/>
          </p:spPr>
          <p:txBody>
            <a:bodyPr wrap="square" rtlCol="0">
              <a:spAutoFit/>
            </a:bodyPr>
            <a:lstStyle/>
            <a:p>
              <a:r>
                <a:rPr lang="zh-TW" altLang="en-US" sz="1868" b="1" dirty="0">
                  <a:solidFill>
                    <a:schemeClr val="tx1">
                      <a:lumMod val="85000"/>
                      <a:lumOff val="15000"/>
                    </a:schemeClr>
                  </a:solidFill>
                  <a:latin typeface="微軟正黑體" panose="020B0604030504040204" pitchFamily="34" charset="-120"/>
                  <a:ea typeface="微軟正黑體" panose="020B0604030504040204" pitchFamily="34" charset="-120"/>
                </a:rPr>
                <a:t>注意事項</a:t>
              </a:r>
            </a:p>
          </p:txBody>
        </p:sp>
      </p:grpSp>
      <p:grpSp>
        <p:nvGrpSpPr>
          <p:cNvPr id="26" name="群組 25"/>
          <p:cNvGrpSpPr/>
          <p:nvPr/>
        </p:nvGrpSpPr>
        <p:grpSpPr>
          <a:xfrm>
            <a:off x="58172" y="1993900"/>
            <a:ext cx="1143000" cy="379227"/>
            <a:chOff x="152339" y="3459189"/>
            <a:chExt cx="1143000" cy="427194"/>
          </a:xfrm>
        </p:grpSpPr>
        <p:grpSp>
          <p:nvGrpSpPr>
            <p:cNvPr id="27" name="Group 9"/>
            <p:cNvGrpSpPr/>
            <p:nvPr/>
          </p:nvGrpSpPr>
          <p:grpSpPr>
            <a:xfrm>
              <a:off x="184505" y="3459189"/>
              <a:ext cx="1079145" cy="427194"/>
              <a:chOff x="0" y="0"/>
              <a:chExt cx="2881619" cy="4915297"/>
            </a:xfrm>
          </p:grpSpPr>
          <p:sp>
            <p:nvSpPr>
              <p:cNvPr id="29" name="Freeform 10"/>
              <p:cNvSpPr/>
              <p:nvPr/>
            </p:nvSpPr>
            <p:spPr>
              <a:xfrm>
                <a:off x="16510" y="11430"/>
                <a:ext cx="2851139" cy="4891167"/>
              </a:xfrm>
              <a:custGeom>
                <a:avLst/>
                <a:gdLst/>
                <a:ahLst/>
                <a:cxnLst/>
                <a:rect l="l" t="t" r="r" b="b"/>
                <a:pathLst>
                  <a:path w="2851139" h="4891167">
                    <a:moveTo>
                      <a:pt x="1270" y="0"/>
                    </a:moveTo>
                    <a:lnTo>
                      <a:pt x="2851139" y="15240"/>
                    </a:lnTo>
                    <a:lnTo>
                      <a:pt x="2819389" y="4891167"/>
                    </a:lnTo>
                    <a:lnTo>
                      <a:pt x="1029530" y="4891167"/>
                    </a:lnTo>
                    <a:lnTo>
                      <a:pt x="0" y="4864497"/>
                    </a:lnTo>
                    <a:lnTo>
                      <a:pt x="11430" y="1544146"/>
                    </a:lnTo>
                    <a:close/>
                  </a:path>
                </a:pathLst>
              </a:custGeom>
              <a:solidFill>
                <a:srgbClr val="FFC3C7">
                  <a:alpha val="50000"/>
                </a:srgbClr>
              </a:solidFill>
            </p:spPr>
          </p:sp>
          <p:sp>
            <p:nvSpPr>
              <p:cNvPr id="30" name="Freeform 11"/>
              <p:cNvSpPr/>
              <p:nvPr/>
            </p:nvSpPr>
            <p:spPr>
              <a:xfrm>
                <a:off x="0" y="-1270"/>
                <a:ext cx="2880349" cy="4916567"/>
              </a:xfrm>
              <a:custGeom>
                <a:avLst/>
                <a:gdLst/>
                <a:ahLst/>
                <a:cxnLst/>
                <a:rect l="l" t="t" r="r" b="b"/>
                <a:pathLst>
                  <a:path w="2880349" h="4916567">
                    <a:moveTo>
                      <a:pt x="2846059" y="4891167"/>
                    </a:moveTo>
                    <a:cubicBezTo>
                      <a:pt x="2843519" y="4894977"/>
                      <a:pt x="2839709" y="4900057"/>
                      <a:pt x="2835900" y="4903867"/>
                    </a:cubicBezTo>
                    <a:cubicBezTo>
                      <a:pt x="2832090" y="4906407"/>
                      <a:pt x="2827009" y="4908947"/>
                      <a:pt x="2823200" y="4908947"/>
                    </a:cubicBezTo>
                    <a:cubicBezTo>
                      <a:pt x="2722758" y="4907677"/>
                      <a:pt x="2602515" y="4914027"/>
                      <a:pt x="2480046" y="4916567"/>
                    </a:cubicBezTo>
                    <a:cubicBezTo>
                      <a:pt x="2442191" y="4916567"/>
                      <a:pt x="2402110" y="4915297"/>
                      <a:pt x="2364256" y="4915297"/>
                    </a:cubicBezTo>
                    <a:cubicBezTo>
                      <a:pt x="2279641" y="4914027"/>
                      <a:pt x="2195026" y="4912757"/>
                      <a:pt x="2110411" y="4912757"/>
                    </a:cubicBezTo>
                    <a:lnTo>
                      <a:pt x="1834298" y="4912757"/>
                    </a:lnTo>
                    <a:cubicBezTo>
                      <a:pt x="1771950" y="4912757"/>
                      <a:pt x="1711828" y="4911487"/>
                      <a:pt x="1649480" y="4911487"/>
                    </a:cubicBezTo>
                    <a:cubicBezTo>
                      <a:pt x="1596039" y="4911487"/>
                      <a:pt x="1540371" y="4911487"/>
                      <a:pt x="1486930" y="4912757"/>
                    </a:cubicBezTo>
                    <a:lnTo>
                      <a:pt x="1453529" y="4912757"/>
                    </a:lnTo>
                    <a:cubicBezTo>
                      <a:pt x="1375594" y="4911487"/>
                      <a:pt x="507175" y="4910217"/>
                      <a:pt x="429239" y="4907677"/>
                    </a:cubicBezTo>
                    <a:cubicBezTo>
                      <a:pt x="382478" y="4906407"/>
                      <a:pt x="335717" y="4901327"/>
                      <a:pt x="288956" y="4898787"/>
                    </a:cubicBezTo>
                    <a:cubicBezTo>
                      <a:pt x="204341" y="4893707"/>
                      <a:pt x="119726" y="4889897"/>
                      <a:pt x="41910" y="4884817"/>
                    </a:cubicBezTo>
                    <a:cubicBezTo>
                      <a:pt x="33020" y="4883547"/>
                      <a:pt x="24130" y="4881007"/>
                      <a:pt x="16510" y="4877197"/>
                    </a:cubicBezTo>
                    <a:cubicBezTo>
                      <a:pt x="5080" y="4872117"/>
                      <a:pt x="0" y="4860687"/>
                      <a:pt x="1270" y="4834231"/>
                    </a:cubicBezTo>
                    <a:cubicBezTo>
                      <a:pt x="2540" y="4610334"/>
                      <a:pt x="3810" y="4382577"/>
                      <a:pt x="3810" y="4158681"/>
                    </a:cubicBezTo>
                    <a:cubicBezTo>
                      <a:pt x="5080" y="3930924"/>
                      <a:pt x="17780" y="1541405"/>
                      <a:pt x="17780" y="1313648"/>
                    </a:cubicBezTo>
                    <a:cubicBezTo>
                      <a:pt x="19050" y="1093612"/>
                      <a:pt x="20320" y="873575"/>
                      <a:pt x="19050" y="649679"/>
                    </a:cubicBezTo>
                    <a:cubicBezTo>
                      <a:pt x="17780" y="429642"/>
                      <a:pt x="16510" y="213466"/>
                      <a:pt x="6350" y="48260"/>
                    </a:cubicBezTo>
                    <a:cubicBezTo>
                      <a:pt x="5080" y="35560"/>
                      <a:pt x="2540" y="22860"/>
                      <a:pt x="1270" y="10160"/>
                    </a:cubicBezTo>
                    <a:cubicBezTo>
                      <a:pt x="3810" y="8890"/>
                      <a:pt x="5080" y="7620"/>
                      <a:pt x="6350" y="7620"/>
                    </a:cubicBezTo>
                    <a:cubicBezTo>
                      <a:pt x="34290" y="6350"/>
                      <a:pt x="72965" y="5080"/>
                      <a:pt x="121953" y="3810"/>
                    </a:cubicBezTo>
                    <a:cubicBezTo>
                      <a:pt x="190981" y="1270"/>
                      <a:pt x="262236" y="1270"/>
                      <a:pt x="331264" y="1270"/>
                    </a:cubicBezTo>
                    <a:cubicBezTo>
                      <a:pt x="418106" y="2540"/>
                      <a:pt x="1295432" y="5080"/>
                      <a:pt x="1382274" y="6350"/>
                    </a:cubicBezTo>
                    <a:cubicBezTo>
                      <a:pt x="1466889" y="7620"/>
                      <a:pt x="1551505" y="7620"/>
                      <a:pt x="1636120" y="7620"/>
                    </a:cubicBezTo>
                    <a:cubicBezTo>
                      <a:pt x="1682881" y="7620"/>
                      <a:pt x="1729642" y="7620"/>
                      <a:pt x="1776403" y="8890"/>
                    </a:cubicBezTo>
                    <a:cubicBezTo>
                      <a:pt x="1867698" y="11430"/>
                      <a:pt x="1961220" y="10160"/>
                      <a:pt x="2052516" y="2540"/>
                    </a:cubicBezTo>
                    <a:cubicBezTo>
                      <a:pt x="2090370" y="0"/>
                      <a:pt x="2128224" y="2540"/>
                      <a:pt x="2166078" y="2540"/>
                    </a:cubicBezTo>
                    <a:cubicBezTo>
                      <a:pt x="2250694" y="2540"/>
                      <a:pt x="2335309" y="1270"/>
                      <a:pt x="2419924" y="3810"/>
                    </a:cubicBezTo>
                    <a:cubicBezTo>
                      <a:pt x="2526806" y="6350"/>
                      <a:pt x="2631462" y="13970"/>
                      <a:pt x="2738344" y="17780"/>
                    </a:cubicBezTo>
                    <a:cubicBezTo>
                      <a:pt x="2785106" y="20320"/>
                      <a:pt x="2814309" y="19050"/>
                      <a:pt x="2840979" y="21590"/>
                    </a:cubicBezTo>
                    <a:cubicBezTo>
                      <a:pt x="2849869" y="22860"/>
                      <a:pt x="2858759" y="25400"/>
                      <a:pt x="2867649" y="27940"/>
                    </a:cubicBezTo>
                    <a:cubicBezTo>
                      <a:pt x="2875269" y="30480"/>
                      <a:pt x="2879079" y="36830"/>
                      <a:pt x="2879079" y="46990"/>
                    </a:cubicBezTo>
                    <a:cubicBezTo>
                      <a:pt x="2880349" y="109238"/>
                      <a:pt x="2876539" y="225047"/>
                      <a:pt x="2872729" y="340855"/>
                    </a:cubicBezTo>
                    <a:cubicBezTo>
                      <a:pt x="2868919" y="437362"/>
                      <a:pt x="2867649" y="537730"/>
                      <a:pt x="2866379" y="634237"/>
                    </a:cubicBezTo>
                    <a:cubicBezTo>
                      <a:pt x="2863839" y="796369"/>
                      <a:pt x="2862569" y="958501"/>
                      <a:pt x="2861299" y="1120633"/>
                    </a:cubicBezTo>
                    <a:cubicBezTo>
                      <a:pt x="2860029" y="1271185"/>
                      <a:pt x="2858759" y="1421736"/>
                      <a:pt x="2858759" y="1572287"/>
                    </a:cubicBezTo>
                    <a:cubicBezTo>
                      <a:pt x="2858759" y="1823206"/>
                      <a:pt x="2847329" y="4232026"/>
                      <a:pt x="2846059" y="4482945"/>
                    </a:cubicBezTo>
                    <a:cubicBezTo>
                      <a:pt x="2848599" y="4645077"/>
                      <a:pt x="2847329" y="4807209"/>
                      <a:pt x="2846059" y="4891167"/>
                    </a:cubicBezTo>
                    <a:close/>
                    <a:moveTo>
                      <a:pt x="17780" y="4860687"/>
                    </a:moveTo>
                    <a:cubicBezTo>
                      <a:pt x="22860" y="4861957"/>
                      <a:pt x="29210" y="4864497"/>
                      <a:pt x="36830" y="4864497"/>
                    </a:cubicBezTo>
                    <a:cubicBezTo>
                      <a:pt x="117499" y="4869577"/>
                      <a:pt x="208795" y="4874657"/>
                      <a:pt x="297863" y="4878466"/>
                    </a:cubicBezTo>
                    <a:cubicBezTo>
                      <a:pt x="340171" y="4881007"/>
                      <a:pt x="382478" y="4884816"/>
                      <a:pt x="427013" y="4886087"/>
                    </a:cubicBezTo>
                    <a:cubicBezTo>
                      <a:pt x="455960" y="4887357"/>
                      <a:pt x="1275392" y="4883547"/>
                      <a:pt x="1302112" y="4884816"/>
                    </a:cubicBezTo>
                    <a:cubicBezTo>
                      <a:pt x="1348873" y="4886087"/>
                      <a:pt x="1395634" y="4888627"/>
                      <a:pt x="1442395" y="4889897"/>
                    </a:cubicBezTo>
                    <a:cubicBezTo>
                      <a:pt x="1464663" y="4891166"/>
                      <a:pt x="1484703" y="4891166"/>
                      <a:pt x="1506970" y="4891166"/>
                    </a:cubicBezTo>
                    <a:cubicBezTo>
                      <a:pt x="1607173" y="4891166"/>
                      <a:pt x="1705148" y="4889897"/>
                      <a:pt x="1805350" y="4891166"/>
                    </a:cubicBezTo>
                    <a:cubicBezTo>
                      <a:pt x="1843205" y="4891166"/>
                      <a:pt x="1883285" y="4893707"/>
                      <a:pt x="1921140" y="4893707"/>
                    </a:cubicBezTo>
                    <a:cubicBezTo>
                      <a:pt x="1979034" y="4893707"/>
                      <a:pt x="2034702" y="4889897"/>
                      <a:pt x="2092597" y="4889897"/>
                    </a:cubicBezTo>
                    <a:cubicBezTo>
                      <a:pt x="2161625" y="4889897"/>
                      <a:pt x="2228426" y="4891166"/>
                      <a:pt x="2297455" y="4891166"/>
                    </a:cubicBezTo>
                    <a:cubicBezTo>
                      <a:pt x="2388750" y="4891166"/>
                      <a:pt x="2482272" y="4891166"/>
                      <a:pt x="2573568" y="4889897"/>
                    </a:cubicBezTo>
                    <a:cubicBezTo>
                      <a:pt x="2655956" y="4888627"/>
                      <a:pt x="2736118" y="4886087"/>
                      <a:pt x="2807959" y="4883547"/>
                    </a:cubicBezTo>
                    <a:cubicBezTo>
                      <a:pt x="2813039" y="4883547"/>
                      <a:pt x="2818119" y="4881007"/>
                      <a:pt x="2824469" y="4879737"/>
                    </a:cubicBezTo>
                    <a:cubicBezTo>
                      <a:pt x="2824469" y="4867037"/>
                      <a:pt x="2825739" y="4854337"/>
                      <a:pt x="2825739" y="4822650"/>
                    </a:cubicBezTo>
                    <a:lnTo>
                      <a:pt x="2825739" y="4702981"/>
                    </a:lnTo>
                    <a:cubicBezTo>
                      <a:pt x="2827009" y="4506106"/>
                      <a:pt x="2829549" y="4305371"/>
                      <a:pt x="2828279" y="4108496"/>
                    </a:cubicBezTo>
                    <a:cubicBezTo>
                      <a:pt x="2827009" y="3830556"/>
                      <a:pt x="2839709" y="1398574"/>
                      <a:pt x="2843519" y="1120633"/>
                    </a:cubicBezTo>
                    <a:cubicBezTo>
                      <a:pt x="2846059" y="958501"/>
                      <a:pt x="2848599" y="796369"/>
                      <a:pt x="2848599" y="634237"/>
                    </a:cubicBezTo>
                    <a:cubicBezTo>
                      <a:pt x="2848599" y="499127"/>
                      <a:pt x="2849869" y="367877"/>
                      <a:pt x="2857489" y="236627"/>
                    </a:cubicBezTo>
                    <a:cubicBezTo>
                      <a:pt x="2861299" y="159421"/>
                      <a:pt x="2863839" y="82216"/>
                      <a:pt x="2858759" y="49530"/>
                    </a:cubicBezTo>
                    <a:cubicBezTo>
                      <a:pt x="2851139" y="49530"/>
                      <a:pt x="2844789" y="48260"/>
                      <a:pt x="2837169" y="48260"/>
                    </a:cubicBezTo>
                    <a:cubicBezTo>
                      <a:pt x="2804149" y="45720"/>
                      <a:pt x="2753932" y="45720"/>
                      <a:pt x="2693810" y="40640"/>
                    </a:cubicBezTo>
                    <a:cubicBezTo>
                      <a:pt x="2582474" y="33020"/>
                      <a:pt x="2468912" y="27940"/>
                      <a:pt x="2357576" y="27940"/>
                    </a:cubicBezTo>
                    <a:cubicBezTo>
                      <a:pt x="2279641" y="27940"/>
                      <a:pt x="2199479" y="31750"/>
                      <a:pt x="2121544" y="24130"/>
                    </a:cubicBezTo>
                    <a:lnTo>
                      <a:pt x="2099277" y="24130"/>
                    </a:lnTo>
                    <a:cubicBezTo>
                      <a:pt x="2034702" y="27940"/>
                      <a:pt x="1965674" y="33020"/>
                      <a:pt x="1898872" y="34290"/>
                    </a:cubicBezTo>
                    <a:cubicBezTo>
                      <a:pt x="1825391" y="35560"/>
                      <a:pt x="1754136" y="31750"/>
                      <a:pt x="1680654" y="30480"/>
                    </a:cubicBezTo>
                    <a:cubicBezTo>
                      <a:pt x="1611626" y="29210"/>
                      <a:pt x="1542598" y="27940"/>
                      <a:pt x="1475796" y="27940"/>
                    </a:cubicBezTo>
                    <a:cubicBezTo>
                      <a:pt x="1451302" y="27940"/>
                      <a:pt x="1429035" y="29210"/>
                      <a:pt x="1404541" y="27940"/>
                    </a:cubicBezTo>
                    <a:cubicBezTo>
                      <a:pt x="1319926" y="26670"/>
                      <a:pt x="444826" y="24130"/>
                      <a:pt x="357984" y="24130"/>
                    </a:cubicBezTo>
                    <a:cubicBezTo>
                      <a:pt x="282276" y="22860"/>
                      <a:pt x="206568" y="24130"/>
                      <a:pt x="130859" y="24130"/>
                    </a:cubicBezTo>
                    <a:cubicBezTo>
                      <a:pt x="90779" y="24130"/>
                      <a:pt x="45720" y="24130"/>
                      <a:pt x="21590" y="25400"/>
                    </a:cubicBezTo>
                    <a:cubicBezTo>
                      <a:pt x="20320" y="25400"/>
                      <a:pt x="21590" y="36830"/>
                      <a:pt x="22860" y="41910"/>
                    </a:cubicBezTo>
                    <a:cubicBezTo>
                      <a:pt x="26670" y="97657"/>
                      <a:pt x="31750" y="221186"/>
                      <a:pt x="34290" y="340855"/>
                    </a:cubicBezTo>
                    <a:cubicBezTo>
                      <a:pt x="36830" y="557031"/>
                      <a:pt x="38100" y="773207"/>
                      <a:pt x="38100" y="989383"/>
                    </a:cubicBezTo>
                    <a:cubicBezTo>
                      <a:pt x="38100" y="1128354"/>
                      <a:pt x="36830" y="1263464"/>
                      <a:pt x="35560" y="1402434"/>
                    </a:cubicBezTo>
                    <a:cubicBezTo>
                      <a:pt x="34290" y="1537544"/>
                      <a:pt x="22860" y="3826695"/>
                      <a:pt x="21590" y="3957945"/>
                    </a:cubicBezTo>
                    <a:lnTo>
                      <a:pt x="21590" y="4212724"/>
                    </a:lnTo>
                    <a:cubicBezTo>
                      <a:pt x="21590" y="4405739"/>
                      <a:pt x="20320" y="4602613"/>
                      <a:pt x="20320" y="4795628"/>
                    </a:cubicBezTo>
                    <a:cubicBezTo>
                      <a:pt x="20320" y="4822650"/>
                      <a:pt x="19050" y="4845812"/>
                      <a:pt x="17780" y="4860687"/>
                    </a:cubicBezTo>
                    <a:close/>
                  </a:path>
                </a:pathLst>
              </a:custGeom>
              <a:solidFill>
                <a:srgbClr val="2F2325"/>
              </a:solidFill>
            </p:spPr>
          </p:sp>
        </p:grpSp>
        <p:sp>
          <p:nvSpPr>
            <p:cNvPr id="28" name="文字方塊 27"/>
            <p:cNvSpPr txBox="1"/>
            <p:nvPr/>
          </p:nvSpPr>
          <p:spPr>
            <a:xfrm>
              <a:off x="152339" y="3486580"/>
              <a:ext cx="1143000" cy="139277"/>
            </a:xfrm>
            <a:prstGeom prst="rect">
              <a:avLst/>
            </a:prstGeom>
            <a:noFill/>
          </p:spPr>
          <p:txBody>
            <a:bodyPr wrap="square" rtlCol="0">
              <a:spAutoFit/>
            </a:bodyPr>
            <a:lstStyle/>
            <a:p>
              <a:r>
                <a:rPr lang="zh-TW" altLang="en-US" sz="1868" b="1" dirty="0">
                  <a:solidFill>
                    <a:schemeClr val="tx1">
                      <a:lumMod val="85000"/>
                      <a:lumOff val="15000"/>
                    </a:schemeClr>
                  </a:solidFill>
                  <a:latin typeface="微軟正黑體" panose="020B0604030504040204" pitchFamily="34" charset="-120"/>
                  <a:ea typeface="微軟正黑體" panose="020B0604030504040204" pitchFamily="34" charset="-120"/>
                </a:rPr>
                <a:t>報名方式</a:t>
              </a:r>
            </a:p>
          </p:txBody>
        </p:sp>
      </p:grpSp>
      <p:graphicFrame>
        <p:nvGraphicFramePr>
          <p:cNvPr id="31" name="表格 30"/>
          <p:cNvGraphicFramePr>
            <a:graphicFrameLocks noGrp="1"/>
          </p:cNvGraphicFramePr>
          <p:nvPr>
            <p:extLst>
              <p:ext uri="{D42A27DB-BD31-4B8C-83A1-F6EECF244321}">
                <p14:modId xmlns:p14="http://schemas.microsoft.com/office/powerpoint/2010/main" val="970616286"/>
              </p:ext>
            </p:extLst>
          </p:nvPr>
        </p:nvGraphicFramePr>
        <p:xfrm>
          <a:off x="325123" y="4562818"/>
          <a:ext cx="6957791" cy="5498814"/>
        </p:xfrm>
        <a:graphic>
          <a:graphicData uri="http://schemas.openxmlformats.org/drawingml/2006/table">
            <a:tbl>
              <a:tblPr>
                <a:tableStyleId>{8A107856-5554-42FB-B03E-39F5DBC370BA}</a:tableStyleId>
              </a:tblPr>
              <a:tblGrid>
                <a:gridCol w="1027855">
                  <a:extLst>
                    <a:ext uri="{9D8B030D-6E8A-4147-A177-3AD203B41FA5}">
                      <a16:colId xmlns:a16="http://schemas.microsoft.com/office/drawing/2014/main" val="20000"/>
                    </a:ext>
                  </a:extLst>
                </a:gridCol>
                <a:gridCol w="1818513">
                  <a:extLst>
                    <a:ext uri="{9D8B030D-6E8A-4147-A177-3AD203B41FA5}">
                      <a16:colId xmlns:a16="http://schemas.microsoft.com/office/drawing/2014/main" val="20001"/>
                    </a:ext>
                  </a:extLst>
                </a:gridCol>
                <a:gridCol w="1106921">
                  <a:extLst>
                    <a:ext uri="{9D8B030D-6E8A-4147-A177-3AD203B41FA5}">
                      <a16:colId xmlns:a16="http://schemas.microsoft.com/office/drawing/2014/main" val="20002"/>
                    </a:ext>
                  </a:extLst>
                </a:gridCol>
                <a:gridCol w="948790">
                  <a:extLst>
                    <a:ext uri="{9D8B030D-6E8A-4147-A177-3AD203B41FA5}">
                      <a16:colId xmlns:a16="http://schemas.microsoft.com/office/drawing/2014/main" val="20003"/>
                    </a:ext>
                  </a:extLst>
                </a:gridCol>
                <a:gridCol w="316264">
                  <a:extLst>
                    <a:ext uri="{9D8B030D-6E8A-4147-A177-3AD203B41FA5}">
                      <a16:colId xmlns:a16="http://schemas.microsoft.com/office/drawing/2014/main" val="20004"/>
                    </a:ext>
                  </a:extLst>
                </a:gridCol>
                <a:gridCol w="1739448">
                  <a:extLst>
                    <a:ext uri="{9D8B030D-6E8A-4147-A177-3AD203B41FA5}">
                      <a16:colId xmlns:a16="http://schemas.microsoft.com/office/drawing/2014/main" val="20005"/>
                    </a:ext>
                  </a:extLst>
                </a:gridCol>
              </a:tblGrid>
              <a:tr h="326074">
                <a:tc>
                  <a:txBody>
                    <a:bodyPr/>
                    <a:lstStyle/>
                    <a:p>
                      <a:pPr algn="ctr">
                        <a:spcAft>
                          <a:spcPts val="0"/>
                        </a:spcAft>
                      </a:pPr>
                      <a:r>
                        <a:rPr lang="zh-TW" sz="1400" b="1" kern="100" dirty="0">
                          <a:effectLst/>
                          <a:latin typeface="微軟正黑體" panose="020B0604030504040204" pitchFamily="34" charset="-120"/>
                          <a:ea typeface="微軟正黑體" panose="020B0604030504040204" pitchFamily="34" charset="-120"/>
                        </a:rPr>
                        <a:t>姓</a:t>
                      </a:r>
                      <a:r>
                        <a:rPr lang="en-US" sz="1400" b="1" kern="100" dirty="0">
                          <a:effectLst/>
                          <a:latin typeface="微軟正黑體" panose="020B0604030504040204" pitchFamily="34" charset="-120"/>
                          <a:ea typeface="微軟正黑體" panose="020B0604030504040204" pitchFamily="34" charset="-120"/>
                        </a:rPr>
                        <a:t>    </a:t>
                      </a:r>
                      <a:r>
                        <a:rPr lang="zh-TW" sz="1400" b="1" kern="100" dirty="0">
                          <a:effectLst/>
                          <a:latin typeface="微軟正黑體" panose="020B0604030504040204" pitchFamily="34" charset="-120"/>
                          <a:ea typeface="微軟正黑體" panose="020B0604030504040204" pitchFamily="34" charset="-120"/>
                        </a:rPr>
                        <a:t>名</a:t>
                      </a:r>
                      <a:endParaRPr lang="zh-TW" sz="1400" b="1" kern="100"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tc>
                <a:tc gridSpan="2">
                  <a:txBody>
                    <a:bodyPr/>
                    <a:lstStyle/>
                    <a:p>
                      <a:pPr algn="ctr">
                        <a:spcAft>
                          <a:spcPts val="0"/>
                        </a:spcAft>
                      </a:pPr>
                      <a:r>
                        <a:rPr lang="en-US" sz="1400" b="1" kern="100" dirty="0">
                          <a:effectLst/>
                          <a:latin typeface="微軟正黑體" panose="020B0604030504040204" pitchFamily="34" charset="-120"/>
                          <a:ea typeface="微軟正黑體" panose="020B0604030504040204" pitchFamily="34" charset="-120"/>
                        </a:rPr>
                        <a:t> </a:t>
                      </a:r>
                      <a:endParaRPr lang="zh-TW" sz="1400" b="1" kern="100"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solidFill>
                      <a:schemeClr val="bg1"/>
                    </a:solidFill>
                  </a:tcPr>
                </a:tc>
                <a:tc hMerge="1">
                  <a:txBody>
                    <a:bodyPr/>
                    <a:lstStyle/>
                    <a:p>
                      <a:endParaRPr lang="zh-TW" altLang="en-US"/>
                    </a:p>
                  </a:txBody>
                  <a:tcPr/>
                </a:tc>
                <a:tc gridSpan="2">
                  <a:txBody>
                    <a:bodyPr/>
                    <a:lstStyle/>
                    <a:p>
                      <a:pPr algn="ctr">
                        <a:spcAft>
                          <a:spcPts val="0"/>
                        </a:spcAft>
                      </a:pPr>
                      <a:r>
                        <a:rPr lang="zh-TW" sz="1400" b="1" kern="100" dirty="0">
                          <a:effectLst/>
                          <a:latin typeface="微軟正黑體" panose="020B0604030504040204" pitchFamily="34" charset="-120"/>
                          <a:ea typeface="微軟正黑體" panose="020B0604030504040204" pitchFamily="34" charset="-120"/>
                        </a:rPr>
                        <a:t>性</a:t>
                      </a:r>
                      <a:r>
                        <a:rPr lang="en-US" sz="1400" b="1" kern="100" dirty="0">
                          <a:effectLst/>
                          <a:latin typeface="微軟正黑體" panose="020B0604030504040204" pitchFamily="34" charset="-120"/>
                          <a:ea typeface="微軟正黑體" panose="020B0604030504040204" pitchFamily="34" charset="-120"/>
                        </a:rPr>
                        <a:t>    </a:t>
                      </a:r>
                      <a:r>
                        <a:rPr lang="zh-TW" sz="1400" b="1" kern="100" dirty="0">
                          <a:effectLst/>
                          <a:latin typeface="微軟正黑體" panose="020B0604030504040204" pitchFamily="34" charset="-120"/>
                          <a:ea typeface="微軟正黑體" panose="020B0604030504040204" pitchFamily="34" charset="-120"/>
                        </a:rPr>
                        <a:t>別</a:t>
                      </a:r>
                      <a:endParaRPr lang="zh-TW" sz="1400" b="1" kern="100"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tc>
                <a:tc hMerge="1">
                  <a:txBody>
                    <a:bodyPr/>
                    <a:lstStyle/>
                    <a:p>
                      <a:endParaRPr lang="zh-TW" altLang="en-US"/>
                    </a:p>
                  </a:txBody>
                  <a:tcPr/>
                </a:tc>
                <a:tc>
                  <a:txBody>
                    <a:bodyPr/>
                    <a:lstStyle/>
                    <a:p>
                      <a:pPr algn="ctr">
                        <a:spcAft>
                          <a:spcPts val="0"/>
                        </a:spcAft>
                      </a:pPr>
                      <a:r>
                        <a:rPr lang="zh-TW" sz="1400" b="1" kern="100" dirty="0">
                          <a:effectLst/>
                          <a:latin typeface="微軟正黑體" panose="020B0604030504040204" pitchFamily="34" charset="-120"/>
                          <a:ea typeface="微軟正黑體" panose="020B0604030504040204" pitchFamily="34" charset="-120"/>
                        </a:rPr>
                        <a:t>☐男生</a:t>
                      </a:r>
                      <a:r>
                        <a:rPr lang="en-US" sz="1400" b="1" kern="100" dirty="0">
                          <a:effectLst/>
                          <a:latin typeface="微軟正黑體" panose="020B0604030504040204" pitchFamily="34" charset="-120"/>
                          <a:ea typeface="微軟正黑體" panose="020B0604030504040204" pitchFamily="34" charset="-120"/>
                        </a:rPr>
                        <a:t>    </a:t>
                      </a:r>
                      <a:r>
                        <a:rPr lang="zh-TW" sz="1400" b="1" kern="100" dirty="0">
                          <a:effectLst/>
                          <a:latin typeface="微軟正黑體" panose="020B0604030504040204" pitchFamily="34" charset="-120"/>
                          <a:ea typeface="微軟正黑體" panose="020B0604030504040204" pitchFamily="34" charset="-120"/>
                        </a:rPr>
                        <a:t>☐女生</a:t>
                      </a:r>
                      <a:endParaRPr lang="zh-TW" sz="1400" b="1" kern="100"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solidFill>
                      <a:schemeClr val="bg1"/>
                    </a:solidFill>
                  </a:tcPr>
                </a:tc>
                <a:extLst>
                  <a:ext uri="{0D108BD9-81ED-4DB2-BD59-A6C34878D82A}">
                    <a16:rowId xmlns:a16="http://schemas.microsoft.com/office/drawing/2014/main" val="10001"/>
                  </a:ext>
                </a:extLst>
              </a:tr>
              <a:tr h="326074">
                <a:tc>
                  <a:txBody>
                    <a:bodyPr/>
                    <a:lstStyle/>
                    <a:p>
                      <a:pPr algn="ctr">
                        <a:spcAft>
                          <a:spcPts val="0"/>
                        </a:spcAft>
                      </a:pPr>
                      <a:r>
                        <a:rPr lang="zh-TW" sz="1400" b="1" kern="100" dirty="0">
                          <a:effectLst/>
                          <a:latin typeface="微軟正黑體" panose="020B0604030504040204" pitchFamily="34" charset="-120"/>
                          <a:ea typeface="微軟正黑體" panose="020B0604030504040204" pitchFamily="34" charset="-120"/>
                        </a:rPr>
                        <a:t>疾病名稱</a:t>
                      </a:r>
                      <a:endParaRPr lang="zh-TW" sz="1400" b="1" kern="100"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tc>
                <a:tc gridSpan="2">
                  <a:txBody>
                    <a:bodyPr/>
                    <a:lstStyle/>
                    <a:p>
                      <a:pPr algn="ctr">
                        <a:spcAft>
                          <a:spcPts val="0"/>
                        </a:spcAft>
                      </a:pPr>
                      <a:r>
                        <a:rPr lang="en-US" sz="1400" b="1" kern="100" dirty="0">
                          <a:effectLst/>
                          <a:latin typeface="微軟正黑體" panose="020B0604030504040204" pitchFamily="34" charset="-120"/>
                          <a:ea typeface="微軟正黑體" panose="020B0604030504040204" pitchFamily="34" charset="-120"/>
                        </a:rPr>
                        <a:t> </a:t>
                      </a:r>
                      <a:endParaRPr lang="zh-TW" sz="1400" b="1" kern="100"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solidFill>
                      <a:schemeClr val="bg1"/>
                    </a:solidFill>
                  </a:tcPr>
                </a:tc>
                <a:tc hMerge="1">
                  <a:txBody>
                    <a:bodyPr/>
                    <a:lstStyle/>
                    <a:p>
                      <a:endParaRPr lang="zh-TW" altLang="en-US"/>
                    </a:p>
                  </a:txBody>
                  <a:tcPr/>
                </a:tc>
                <a:tc gridSpan="2">
                  <a:txBody>
                    <a:bodyPr/>
                    <a:lstStyle/>
                    <a:p>
                      <a:pPr algn="ctr">
                        <a:spcAft>
                          <a:spcPts val="0"/>
                        </a:spcAft>
                      </a:pPr>
                      <a:r>
                        <a:rPr lang="zh-TW" sz="1400" b="1" kern="100" dirty="0">
                          <a:effectLst/>
                          <a:latin typeface="微軟正黑體" panose="020B0604030504040204" pitchFamily="34" charset="-120"/>
                          <a:ea typeface="微軟正黑體" panose="020B0604030504040204" pitchFamily="34" charset="-120"/>
                        </a:rPr>
                        <a:t>生日</a:t>
                      </a:r>
                      <a:r>
                        <a:rPr lang="en-US" sz="1400" b="1" kern="100" dirty="0">
                          <a:effectLst/>
                          <a:latin typeface="微軟正黑體" panose="020B0604030504040204" pitchFamily="34" charset="-120"/>
                          <a:ea typeface="微軟正黑體" panose="020B0604030504040204" pitchFamily="34" charset="-120"/>
                        </a:rPr>
                        <a:t>(</a:t>
                      </a:r>
                      <a:r>
                        <a:rPr lang="zh-TW" sz="1400" b="1" kern="100" dirty="0">
                          <a:effectLst/>
                          <a:latin typeface="微軟正黑體" panose="020B0604030504040204" pitchFamily="34" charset="-120"/>
                          <a:ea typeface="微軟正黑體" panose="020B0604030504040204" pitchFamily="34" charset="-120"/>
                        </a:rPr>
                        <a:t>民國</a:t>
                      </a:r>
                      <a:r>
                        <a:rPr lang="en-US" sz="1400" b="1" kern="100" dirty="0">
                          <a:effectLst/>
                          <a:latin typeface="微軟正黑體" panose="020B0604030504040204" pitchFamily="34" charset="-120"/>
                          <a:ea typeface="微軟正黑體" panose="020B0604030504040204" pitchFamily="34" charset="-120"/>
                        </a:rPr>
                        <a:t>)</a:t>
                      </a:r>
                      <a:endParaRPr lang="zh-TW" sz="1400" b="1" kern="100"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tc>
                <a:tc hMerge="1">
                  <a:txBody>
                    <a:bodyPr/>
                    <a:lstStyle/>
                    <a:p>
                      <a:endParaRPr lang="zh-TW" altLang="en-US"/>
                    </a:p>
                  </a:txBody>
                  <a:tcPr/>
                </a:tc>
                <a:tc>
                  <a:txBody>
                    <a:bodyPr/>
                    <a:lstStyle/>
                    <a:p>
                      <a:pPr algn="ctr">
                        <a:spcAft>
                          <a:spcPts val="0"/>
                        </a:spcAft>
                      </a:pPr>
                      <a:r>
                        <a:rPr lang="zh-TW" altLang="en-US" sz="1400" b="1" kern="100" dirty="0" smtClean="0">
                          <a:effectLst/>
                          <a:latin typeface="微軟正黑體" panose="020B0604030504040204" pitchFamily="34" charset="-120"/>
                          <a:ea typeface="微軟正黑體" panose="020B0604030504040204" pitchFamily="34" charset="-120"/>
                        </a:rPr>
                        <a:t>         </a:t>
                      </a:r>
                      <a:r>
                        <a:rPr lang="zh-TW" sz="1400" b="1" kern="100" dirty="0" smtClean="0">
                          <a:effectLst/>
                          <a:latin typeface="微軟正黑體" panose="020B0604030504040204" pitchFamily="34" charset="-120"/>
                          <a:ea typeface="微軟正黑體" panose="020B0604030504040204" pitchFamily="34" charset="-120"/>
                        </a:rPr>
                        <a:t>年</a:t>
                      </a:r>
                      <a:r>
                        <a:rPr lang="en-US" sz="1400" b="1" kern="100" dirty="0" smtClean="0">
                          <a:effectLst/>
                          <a:latin typeface="微軟正黑體" panose="020B0604030504040204" pitchFamily="34" charset="-120"/>
                          <a:ea typeface="微軟正黑體" panose="020B0604030504040204" pitchFamily="34" charset="-120"/>
                        </a:rPr>
                        <a:t>  </a:t>
                      </a:r>
                      <a:r>
                        <a:rPr lang="zh-TW" altLang="en-US" sz="1400" b="1" kern="100" dirty="0" smtClean="0">
                          <a:effectLst/>
                          <a:latin typeface="微軟正黑體" panose="020B0604030504040204" pitchFamily="34" charset="-120"/>
                          <a:ea typeface="微軟正黑體" panose="020B0604030504040204" pitchFamily="34" charset="-120"/>
                        </a:rPr>
                        <a:t> </a:t>
                      </a:r>
                      <a:r>
                        <a:rPr lang="en-US" sz="1400" b="1" kern="100" dirty="0" smtClean="0">
                          <a:effectLst/>
                          <a:latin typeface="微軟正黑體" panose="020B0604030504040204" pitchFamily="34" charset="-120"/>
                          <a:ea typeface="微軟正黑體" panose="020B0604030504040204" pitchFamily="34" charset="-120"/>
                        </a:rPr>
                        <a:t>  </a:t>
                      </a:r>
                      <a:r>
                        <a:rPr lang="zh-TW" altLang="en-US" sz="1400" b="1" kern="100" dirty="0" smtClean="0">
                          <a:effectLst/>
                          <a:latin typeface="微軟正黑體" panose="020B0604030504040204" pitchFamily="34" charset="-120"/>
                          <a:ea typeface="微軟正黑體" panose="020B0604030504040204" pitchFamily="34" charset="-120"/>
                        </a:rPr>
                        <a:t>   </a:t>
                      </a:r>
                      <a:r>
                        <a:rPr lang="zh-TW" sz="1400" b="1" kern="100" dirty="0" smtClean="0">
                          <a:effectLst/>
                          <a:latin typeface="微軟正黑體" panose="020B0604030504040204" pitchFamily="34" charset="-120"/>
                          <a:ea typeface="微軟正黑體" panose="020B0604030504040204" pitchFamily="34" charset="-120"/>
                        </a:rPr>
                        <a:t>月</a:t>
                      </a:r>
                      <a:r>
                        <a:rPr lang="en-US" sz="1400" b="1" kern="100" dirty="0" smtClean="0">
                          <a:effectLst/>
                          <a:latin typeface="微軟正黑體" panose="020B0604030504040204" pitchFamily="34" charset="-120"/>
                          <a:ea typeface="微軟正黑體" panose="020B0604030504040204" pitchFamily="34" charset="-120"/>
                        </a:rPr>
                        <a:t> </a:t>
                      </a:r>
                      <a:r>
                        <a:rPr lang="zh-TW" altLang="en-US" sz="1400" b="1" kern="100" dirty="0" smtClean="0">
                          <a:effectLst/>
                          <a:latin typeface="微軟正黑體" panose="020B0604030504040204" pitchFamily="34" charset="-120"/>
                          <a:ea typeface="微軟正黑體" panose="020B0604030504040204" pitchFamily="34" charset="-120"/>
                        </a:rPr>
                        <a:t>    </a:t>
                      </a:r>
                      <a:r>
                        <a:rPr lang="en-US" sz="1400" b="1" kern="100" dirty="0" smtClean="0">
                          <a:effectLst/>
                          <a:latin typeface="微軟正黑體" panose="020B0604030504040204" pitchFamily="34" charset="-120"/>
                          <a:ea typeface="微軟正黑體" panose="020B0604030504040204" pitchFamily="34" charset="-120"/>
                        </a:rPr>
                        <a:t>   </a:t>
                      </a:r>
                      <a:r>
                        <a:rPr lang="zh-TW" sz="1400" b="1" kern="100" dirty="0">
                          <a:effectLst/>
                          <a:latin typeface="微軟正黑體" panose="020B0604030504040204" pitchFamily="34" charset="-120"/>
                          <a:ea typeface="微軟正黑體" panose="020B0604030504040204" pitchFamily="34" charset="-120"/>
                        </a:rPr>
                        <a:t>日</a:t>
                      </a:r>
                      <a:endParaRPr lang="zh-TW" sz="1400" b="1" kern="100"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solidFill>
                      <a:schemeClr val="bg1"/>
                    </a:solidFill>
                  </a:tcPr>
                </a:tc>
                <a:extLst>
                  <a:ext uri="{0D108BD9-81ED-4DB2-BD59-A6C34878D82A}">
                    <a16:rowId xmlns:a16="http://schemas.microsoft.com/office/drawing/2014/main" val="10002"/>
                  </a:ext>
                </a:extLst>
              </a:tr>
              <a:tr h="326074">
                <a:tc>
                  <a:txBody>
                    <a:bodyPr/>
                    <a:lstStyle/>
                    <a:p>
                      <a:pPr algn="ctr">
                        <a:spcAft>
                          <a:spcPts val="0"/>
                        </a:spcAft>
                      </a:pPr>
                      <a:r>
                        <a:rPr lang="zh-TW" sz="1400" b="1" kern="100" dirty="0">
                          <a:effectLst/>
                          <a:latin typeface="微軟正黑體" panose="020B0604030504040204" pitchFamily="34" charset="-120"/>
                          <a:ea typeface="微軟正黑體" panose="020B0604030504040204" pitchFamily="34" charset="-120"/>
                        </a:rPr>
                        <a:t>身份證字號</a:t>
                      </a:r>
                      <a:endParaRPr lang="zh-TW" sz="1400" b="1" kern="100"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tc>
                <a:tc gridSpan="2">
                  <a:txBody>
                    <a:bodyPr/>
                    <a:lstStyle/>
                    <a:p>
                      <a:pPr algn="ctr">
                        <a:spcAft>
                          <a:spcPts val="0"/>
                        </a:spcAft>
                      </a:pPr>
                      <a:r>
                        <a:rPr lang="en-US" sz="1400" b="1" kern="100" dirty="0">
                          <a:effectLst/>
                          <a:latin typeface="微軟正黑體" panose="020B0604030504040204" pitchFamily="34" charset="-120"/>
                          <a:ea typeface="微軟正黑體" panose="020B0604030504040204" pitchFamily="34" charset="-120"/>
                        </a:rPr>
                        <a:t> </a:t>
                      </a:r>
                      <a:endParaRPr lang="zh-TW" sz="1400" b="1" kern="100"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solidFill>
                      <a:schemeClr val="bg1"/>
                    </a:solidFill>
                  </a:tcPr>
                </a:tc>
                <a:tc hMerge="1">
                  <a:txBody>
                    <a:bodyPr/>
                    <a:lstStyle/>
                    <a:p>
                      <a:endParaRPr lang="zh-TW" altLang="en-US"/>
                    </a:p>
                  </a:txBody>
                  <a:tcPr/>
                </a:tc>
                <a:tc gridSpan="2">
                  <a:txBody>
                    <a:bodyPr/>
                    <a:lstStyle/>
                    <a:p>
                      <a:pPr algn="ctr">
                        <a:spcAft>
                          <a:spcPts val="0"/>
                        </a:spcAft>
                      </a:pPr>
                      <a:r>
                        <a:rPr lang="zh-TW" altLang="en-US" sz="1400" b="1" kern="100" dirty="0" smtClean="0">
                          <a:effectLst/>
                          <a:latin typeface="微軟正黑體" panose="020B0604030504040204" pitchFamily="34" charset="-120"/>
                          <a:ea typeface="微軟正黑體" panose="020B0604030504040204" pitchFamily="34" charset="-120"/>
                        </a:rPr>
                        <a:t>身心障礙證明</a:t>
                      </a:r>
                      <a:endParaRPr lang="zh-TW" sz="1400" b="1" kern="100"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tc>
                <a:tc hMerge="1">
                  <a:txBody>
                    <a:bodyPr/>
                    <a:lstStyle/>
                    <a:p>
                      <a:endParaRPr lang="zh-TW" altLang="en-US"/>
                    </a:p>
                  </a:txBody>
                  <a:tcPr/>
                </a:tc>
                <a:tc>
                  <a:txBody>
                    <a:bodyPr/>
                    <a:lstStyle/>
                    <a:p>
                      <a:pPr algn="ctr">
                        <a:spcAft>
                          <a:spcPts val="0"/>
                        </a:spcAft>
                      </a:pPr>
                      <a:r>
                        <a:rPr lang="zh-TW" sz="1400" b="1" kern="100" dirty="0">
                          <a:effectLst/>
                          <a:latin typeface="微軟正黑體" panose="020B0604030504040204" pitchFamily="34" charset="-120"/>
                          <a:ea typeface="微軟正黑體" panose="020B0604030504040204" pitchFamily="34" charset="-120"/>
                        </a:rPr>
                        <a:t>☐有</a:t>
                      </a:r>
                      <a:r>
                        <a:rPr lang="en-US" sz="1400" b="1" kern="100" dirty="0">
                          <a:effectLst/>
                          <a:latin typeface="微軟正黑體" panose="020B0604030504040204" pitchFamily="34" charset="-120"/>
                          <a:ea typeface="微軟正黑體" panose="020B0604030504040204" pitchFamily="34" charset="-120"/>
                        </a:rPr>
                        <a:t>      </a:t>
                      </a:r>
                      <a:r>
                        <a:rPr lang="zh-TW" sz="1400" b="1" kern="100" dirty="0">
                          <a:effectLst/>
                          <a:latin typeface="微軟正黑體" panose="020B0604030504040204" pitchFamily="34" charset="-120"/>
                          <a:ea typeface="微軟正黑體" panose="020B0604030504040204" pitchFamily="34" charset="-120"/>
                        </a:rPr>
                        <a:t>☐無</a:t>
                      </a:r>
                      <a:endParaRPr lang="zh-TW" sz="1400" b="1" kern="100"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solidFill>
                      <a:schemeClr val="bg1"/>
                    </a:solidFill>
                  </a:tcPr>
                </a:tc>
                <a:extLst>
                  <a:ext uri="{0D108BD9-81ED-4DB2-BD59-A6C34878D82A}">
                    <a16:rowId xmlns:a16="http://schemas.microsoft.com/office/drawing/2014/main" val="10003"/>
                  </a:ext>
                </a:extLst>
              </a:tr>
              <a:tr h="326074">
                <a:tc>
                  <a:txBody>
                    <a:bodyPr/>
                    <a:lstStyle/>
                    <a:p>
                      <a:pPr algn="ctr">
                        <a:spcAft>
                          <a:spcPts val="0"/>
                        </a:spcAft>
                      </a:pPr>
                      <a:r>
                        <a:rPr lang="zh-TW" sz="1400" b="1" kern="100" dirty="0">
                          <a:effectLst/>
                          <a:latin typeface="微軟正黑體" panose="020B0604030504040204" pitchFamily="34" charset="-120"/>
                          <a:ea typeface="微軟正黑體" panose="020B0604030504040204" pitchFamily="34" charset="-120"/>
                        </a:rPr>
                        <a:t>輔具使用</a:t>
                      </a:r>
                      <a:endParaRPr lang="zh-TW" sz="1400" b="1" kern="100"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tc>
                <a:tc gridSpan="5">
                  <a:txBody>
                    <a:bodyPr/>
                    <a:lstStyle/>
                    <a:p>
                      <a:pPr>
                        <a:spcAft>
                          <a:spcPts val="0"/>
                        </a:spcAft>
                      </a:pPr>
                      <a:r>
                        <a:rPr lang="zh-TW" altLang="en-US" sz="1400" b="1" kern="100" dirty="0" smtClean="0">
                          <a:effectLst/>
                          <a:latin typeface="微軟正黑體" panose="020B0604030504040204" pitchFamily="34" charset="-120"/>
                          <a:ea typeface="微軟正黑體" panose="020B0604030504040204" pitchFamily="34" charset="-120"/>
                        </a:rPr>
                        <a:t>　　</a:t>
                      </a:r>
                      <a:r>
                        <a:rPr lang="zh-TW" sz="1400" b="1" kern="100" dirty="0" smtClean="0">
                          <a:effectLst/>
                          <a:latin typeface="微軟正黑體" panose="020B0604030504040204" pitchFamily="34" charset="-120"/>
                          <a:ea typeface="微軟正黑體" panose="020B0604030504040204" pitchFamily="34" charset="-120"/>
                        </a:rPr>
                        <a:t>☐</a:t>
                      </a:r>
                      <a:r>
                        <a:rPr lang="zh-TW" sz="1400" b="1" kern="100" dirty="0">
                          <a:effectLst/>
                          <a:latin typeface="微軟正黑體" panose="020B0604030504040204" pitchFamily="34" charset="-120"/>
                          <a:ea typeface="微軟正黑體" panose="020B0604030504040204" pitchFamily="34" charset="-120"/>
                        </a:rPr>
                        <a:t>無</a:t>
                      </a:r>
                      <a:r>
                        <a:rPr lang="en-US" sz="1400" b="1" kern="100" dirty="0">
                          <a:effectLst/>
                          <a:latin typeface="微軟正黑體" panose="020B0604030504040204" pitchFamily="34" charset="-120"/>
                          <a:ea typeface="微軟正黑體" panose="020B0604030504040204" pitchFamily="34" charset="-120"/>
                        </a:rPr>
                        <a:t>  </a:t>
                      </a:r>
                      <a:r>
                        <a:rPr lang="zh-TW" altLang="en-US" sz="1400" b="1" kern="100" dirty="0" smtClean="0">
                          <a:effectLst/>
                          <a:latin typeface="微軟正黑體" panose="020B0604030504040204" pitchFamily="34" charset="-120"/>
                          <a:ea typeface="微軟正黑體" panose="020B0604030504040204" pitchFamily="34" charset="-120"/>
                        </a:rPr>
                        <a:t>　</a:t>
                      </a:r>
                      <a:r>
                        <a:rPr lang="en-US" sz="1400" b="1" kern="100" dirty="0" smtClean="0">
                          <a:effectLst/>
                          <a:latin typeface="微軟正黑體" panose="020B0604030504040204" pitchFamily="34" charset="-120"/>
                          <a:ea typeface="微軟正黑體" panose="020B0604030504040204" pitchFamily="34" charset="-120"/>
                        </a:rPr>
                        <a:t>  </a:t>
                      </a:r>
                      <a:r>
                        <a:rPr lang="zh-TW" sz="1400" b="1" kern="100" dirty="0">
                          <a:effectLst/>
                          <a:latin typeface="微軟正黑體" panose="020B0604030504040204" pitchFamily="34" charset="-120"/>
                          <a:ea typeface="微軟正黑體" panose="020B0604030504040204" pitchFamily="34" charset="-120"/>
                        </a:rPr>
                        <a:t>☐</a:t>
                      </a:r>
                      <a:r>
                        <a:rPr lang="zh-TW" sz="1400" b="1" kern="100" dirty="0" smtClean="0">
                          <a:effectLst/>
                          <a:latin typeface="微軟正黑體" panose="020B0604030504040204" pitchFamily="34" charset="-120"/>
                          <a:ea typeface="微軟正黑體" panose="020B0604030504040204" pitchFamily="34" charset="-120"/>
                        </a:rPr>
                        <a:t>輪椅</a:t>
                      </a:r>
                      <a:r>
                        <a:rPr lang="zh-TW" altLang="en-US" sz="1400" b="1" kern="100" dirty="0" smtClean="0">
                          <a:effectLst/>
                          <a:latin typeface="微軟正黑體" panose="020B0604030504040204" pitchFamily="34" charset="-120"/>
                          <a:ea typeface="微軟正黑體" panose="020B0604030504040204" pitchFamily="34" charset="-120"/>
                        </a:rPr>
                        <a:t>　</a:t>
                      </a:r>
                      <a:r>
                        <a:rPr lang="en-US" sz="1400" b="1" kern="100" dirty="0" smtClean="0">
                          <a:effectLst/>
                          <a:latin typeface="微軟正黑體" panose="020B0604030504040204" pitchFamily="34" charset="-120"/>
                          <a:ea typeface="微軟正黑體" panose="020B0604030504040204" pitchFamily="34" charset="-120"/>
                        </a:rPr>
                        <a:t>    </a:t>
                      </a:r>
                      <a:r>
                        <a:rPr lang="zh-TW" sz="1400" b="1" kern="100" dirty="0">
                          <a:effectLst/>
                          <a:latin typeface="微軟正黑體" panose="020B0604030504040204" pitchFamily="34" charset="-120"/>
                          <a:ea typeface="微軟正黑體" panose="020B0604030504040204" pitchFamily="34" charset="-120"/>
                        </a:rPr>
                        <a:t>☐電動輪椅  </a:t>
                      </a:r>
                      <a:r>
                        <a:rPr lang="en-US" sz="1400" b="1" kern="100" dirty="0">
                          <a:effectLst/>
                          <a:latin typeface="微軟正黑體" panose="020B0604030504040204" pitchFamily="34" charset="-120"/>
                          <a:ea typeface="微軟正黑體" panose="020B0604030504040204" pitchFamily="34" charset="-120"/>
                        </a:rPr>
                        <a:t> </a:t>
                      </a:r>
                      <a:r>
                        <a:rPr lang="zh-TW" altLang="en-US" sz="1400" b="1" kern="100" dirty="0" smtClean="0">
                          <a:effectLst/>
                          <a:latin typeface="微軟正黑體" panose="020B0604030504040204" pitchFamily="34" charset="-120"/>
                          <a:ea typeface="微軟正黑體" panose="020B0604030504040204" pitchFamily="34" charset="-120"/>
                        </a:rPr>
                        <a:t>　</a:t>
                      </a:r>
                      <a:r>
                        <a:rPr lang="en-US" sz="1400" b="1" kern="100" dirty="0" smtClean="0">
                          <a:effectLst/>
                          <a:latin typeface="微軟正黑體" panose="020B0604030504040204" pitchFamily="34" charset="-120"/>
                          <a:ea typeface="微軟正黑體" panose="020B0604030504040204" pitchFamily="34" charset="-120"/>
                        </a:rPr>
                        <a:t> </a:t>
                      </a:r>
                      <a:r>
                        <a:rPr lang="zh-TW" sz="1400" b="1" kern="100" dirty="0">
                          <a:effectLst/>
                          <a:latin typeface="微軟正黑體" panose="020B0604030504040204" pitchFamily="34" charset="-120"/>
                          <a:ea typeface="微軟正黑體" panose="020B0604030504040204" pitchFamily="34" charset="-120"/>
                        </a:rPr>
                        <a:t>☐其他：</a:t>
                      </a:r>
                      <a:r>
                        <a:rPr lang="en-US" sz="1400" b="1" u="sng" kern="100" dirty="0">
                          <a:effectLst/>
                          <a:latin typeface="微軟正黑體" panose="020B0604030504040204" pitchFamily="34" charset="-120"/>
                          <a:ea typeface="微軟正黑體" panose="020B0604030504040204" pitchFamily="34" charset="-120"/>
                        </a:rPr>
                        <a:t>                     </a:t>
                      </a:r>
                      <a:endParaRPr lang="zh-TW" sz="1400" b="1" kern="100"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4"/>
                  </a:ext>
                </a:extLst>
              </a:tr>
              <a:tr h="326074">
                <a:tc>
                  <a:txBody>
                    <a:bodyPr/>
                    <a:lstStyle/>
                    <a:p>
                      <a:pPr algn="ctr">
                        <a:spcAft>
                          <a:spcPts val="0"/>
                        </a:spcAft>
                      </a:pPr>
                      <a:r>
                        <a:rPr lang="zh-TW" sz="1400" b="1" kern="100" dirty="0">
                          <a:effectLst/>
                          <a:latin typeface="微軟正黑體" panose="020B0604030504040204" pitchFamily="34" charset="-120"/>
                          <a:ea typeface="微軟正黑體" panose="020B0604030504040204" pitchFamily="34" charset="-120"/>
                        </a:rPr>
                        <a:t>聯絡電話</a:t>
                      </a:r>
                      <a:endParaRPr lang="zh-TW" sz="1400" b="1" kern="100"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tc>
                <a:tc gridSpan="2">
                  <a:txBody>
                    <a:bodyPr/>
                    <a:lstStyle/>
                    <a:p>
                      <a:pPr algn="ctr">
                        <a:spcAft>
                          <a:spcPts val="0"/>
                        </a:spcAft>
                      </a:pPr>
                      <a:r>
                        <a:rPr lang="en-US" sz="1400" b="1" kern="100" dirty="0">
                          <a:effectLst/>
                          <a:latin typeface="微軟正黑體" panose="020B0604030504040204" pitchFamily="34" charset="-120"/>
                          <a:ea typeface="微軟正黑體" panose="020B0604030504040204" pitchFamily="34" charset="-120"/>
                        </a:rPr>
                        <a:t> </a:t>
                      </a:r>
                      <a:endParaRPr lang="zh-TW" sz="1400" b="1" kern="100"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solidFill>
                      <a:schemeClr val="bg1"/>
                    </a:solidFill>
                  </a:tcPr>
                </a:tc>
                <a:tc hMerge="1">
                  <a:txBody>
                    <a:bodyPr/>
                    <a:lstStyle/>
                    <a:p>
                      <a:endParaRPr lang="zh-TW" altLang="en-US"/>
                    </a:p>
                  </a:txBody>
                  <a:tcPr/>
                </a:tc>
                <a:tc gridSpan="2">
                  <a:txBody>
                    <a:bodyPr/>
                    <a:lstStyle/>
                    <a:p>
                      <a:pPr algn="ctr">
                        <a:spcAft>
                          <a:spcPts val="0"/>
                        </a:spcAft>
                      </a:pPr>
                      <a:r>
                        <a:rPr lang="zh-TW" sz="1400" b="1" kern="100" dirty="0">
                          <a:effectLst/>
                          <a:latin typeface="微軟正黑體" panose="020B0604030504040204" pitchFamily="34" charset="-120"/>
                          <a:ea typeface="微軟正黑體" panose="020B0604030504040204" pitchFamily="34" charset="-120"/>
                        </a:rPr>
                        <a:t>行動電話</a:t>
                      </a:r>
                      <a:endParaRPr lang="zh-TW" sz="1400" b="1" kern="100"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tc>
                <a:tc hMerge="1">
                  <a:txBody>
                    <a:bodyPr/>
                    <a:lstStyle/>
                    <a:p>
                      <a:endParaRPr lang="zh-TW" altLang="en-US"/>
                    </a:p>
                  </a:txBody>
                  <a:tcPr/>
                </a:tc>
                <a:tc>
                  <a:txBody>
                    <a:bodyPr/>
                    <a:lstStyle/>
                    <a:p>
                      <a:pPr algn="ctr">
                        <a:spcAft>
                          <a:spcPts val="0"/>
                        </a:spcAft>
                      </a:pPr>
                      <a:r>
                        <a:rPr lang="en-US" sz="1400" b="1" kern="100" dirty="0">
                          <a:effectLst/>
                          <a:latin typeface="微軟正黑體" panose="020B0604030504040204" pitchFamily="34" charset="-120"/>
                          <a:ea typeface="微軟正黑體" panose="020B0604030504040204" pitchFamily="34" charset="-120"/>
                        </a:rPr>
                        <a:t> </a:t>
                      </a:r>
                      <a:endParaRPr lang="zh-TW" sz="1400" b="1" kern="100"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solidFill>
                      <a:schemeClr val="bg1"/>
                    </a:solidFill>
                  </a:tcPr>
                </a:tc>
                <a:extLst>
                  <a:ext uri="{0D108BD9-81ED-4DB2-BD59-A6C34878D82A}">
                    <a16:rowId xmlns:a16="http://schemas.microsoft.com/office/drawing/2014/main" val="10005"/>
                  </a:ext>
                </a:extLst>
              </a:tr>
              <a:tr h="326074">
                <a:tc>
                  <a:txBody>
                    <a:bodyPr/>
                    <a:lstStyle/>
                    <a:p>
                      <a:pPr algn="ctr">
                        <a:spcAft>
                          <a:spcPts val="0"/>
                        </a:spcAft>
                      </a:pPr>
                      <a:r>
                        <a:rPr lang="zh-TW" sz="1400" b="1" kern="100" dirty="0">
                          <a:effectLst/>
                          <a:latin typeface="微軟正黑體" panose="020B0604030504040204" pitchFamily="34" charset="-120"/>
                          <a:ea typeface="微軟正黑體" panose="020B0604030504040204" pitchFamily="34" charset="-120"/>
                        </a:rPr>
                        <a:t>通訊地址</a:t>
                      </a:r>
                      <a:endParaRPr lang="zh-TW" sz="1400" b="1" kern="100"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tc>
                <a:tc gridSpan="5">
                  <a:txBody>
                    <a:bodyPr/>
                    <a:lstStyle/>
                    <a:p>
                      <a:pPr>
                        <a:spcAft>
                          <a:spcPts val="0"/>
                        </a:spcAft>
                      </a:pPr>
                      <a:r>
                        <a:rPr lang="zh-TW" sz="1400" b="1" kern="100" dirty="0">
                          <a:effectLst/>
                          <a:latin typeface="微軟正黑體" panose="020B0604030504040204" pitchFamily="34" charset="-120"/>
                          <a:ea typeface="微軟正黑體" panose="020B0604030504040204" pitchFamily="34" charset="-120"/>
                        </a:rPr>
                        <a:t>☐☐☐</a:t>
                      </a:r>
                      <a:endParaRPr lang="zh-TW" sz="1400" b="1" kern="100" dirty="0">
                        <a:solidFill>
                          <a:schemeClr val="tx1"/>
                        </a:solidFill>
                        <a:effectLst/>
                        <a:latin typeface="微軟正黑體" panose="020B0604030504040204" pitchFamily="34" charset="-120"/>
                        <a:ea typeface="微軟正黑體" panose="020B0604030504040204" pitchFamily="34" charset="-120"/>
                      </a:endParaRPr>
                    </a:p>
                  </a:txBody>
                  <a:tcPr marL="0" marR="0" marT="0" marB="0">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6"/>
                  </a:ext>
                </a:extLst>
              </a:tr>
              <a:tr h="326074">
                <a:tc>
                  <a:txBody>
                    <a:bodyPr/>
                    <a:lstStyle/>
                    <a:p>
                      <a:pPr algn="ctr">
                        <a:spcAft>
                          <a:spcPts val="0"/>
                        </a:spcAft>
                      </a:pPr>
                      <a:r>
                        <a:rPr lang="en-US" sz="1400" b="1" kern="100" dirty="0">
                          <a:effectLst/>
                          <a:latin typeface="微軟正黑體" panose="020B0604030504040204" pitchFamily="34" charset="-120"/>
                          <a:ea typeface="微軟正黑體" panose="020B0604030504040204" pitchFamily="34" charset="-120"/>
                        </a:rPr>
                        <a:t>E-mail</a:t>
                      </a:r>
                      <a:endParaRPr lang="zh-TW" sz="1400" b="1" kern="100"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tc>
                <a:tc gridSpan="2">
                  <a:txBody>
                    <a:bodyPr/>
                    <a:lstStyle/>
                    <a:p>
                      <a:pPr algn="ctr">
                        <a:spcAft>
                          <a:spcPts val="0"/>
                        </a:spcAft>
                      </a:pPr>
                      <a:r>
                        <a:rPr lang="en-US" sz="1400" b="1" kern="100" dirty="0">
                          <a:effectLst/>
                          <a:latin typeface="微軟正黑體" panose="020B0604030504040204" pitchFamily="34" charset="-120"/>
                          <a:ea typeface="微軟正黑體" panose="020B0604030504040204" pitchFamily="34" charset="-120"/>
                        </a:rPr>
                        <a:t> </a:t>
                      </a:r>
                      <a:endParaRPr lang="zh-TW" sz="1400" b="1" kern="100"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solidFill>
                      <a:schemeClr val="bg1"/>
                    </a:solidFill>
                  </a:tcPr>
                </a:tc>
                <a:tc hMerge="1">
                  <a:txBody>
                    <a:bodyPr/>
                    <a:lstStyle/>
                    <a:p>
                      <a:endParaRPr lang="zh-TW" altLang="en-US"/>
                    </a:p>
                  </a:txBody>
                  <a:tcPr/>
                </a:tc>
                <a:tc>
                  <a:txBody>
                    <a:bodyPr/>
                    <a:lstStyle/>
                    <a:p>
                      <a:pPr algn="ctr">
                        <a:spcAft>
                          <a:spcPts val="0"/>
                        </a:spcAft>
                      </a:pPr>
                      <a:r>
                        <a:rPr lang="en-US" sz="1400" b="1" kern="100" dirty="0">
                          <a:effectLst/>
                          <a:latin typeface="微軟正黑體" panose="020B0604030504040204" pitchFamily="34" charset="-120"/>
                          <a:ea typeface="微軟正黑體" panose="020B0604030504040204" pitchFamily="34" charset="-120"/>
                        </a:rPr>
                        <a:t>Line ID</a:t>
                      </a:r>
                      <a:endParaRPr lang="zh-TW" sz="1400" b="1" kern="100"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tc>
                <a:tc gridSpan="2">
                  <a:txBody>
                    <a:bodyPr/>
                    <a:lstStyle/>
                    <a:p>
                      <a:pPr algn="ctr">
                        <a:spcAft>
                          <a:spcPts val="0"/>
                        </a:spcAft>
                      </a:pPr>
                      <a:r>
                        <a:rPr lang="en-US" sz="1400" b="1" kern="100" dirty="0">
                          <a:effectLst/>
                          <a:latin typeface="微軟正黑體" panose="020B0604030504040204" pitchFamily="34" charset="-120"/>
                          <a:ea typeface="微軟正黑體" panose="020B0604030504040204" pitchFamily="34" charset="-120"/>
                        </a:rPr>
                        <a:t> </a:t>
                      </a:r>
                      <a:endParaRPr lang="zh-TW" sz="1400" b="1" kern="100"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solidFill>
                      <a:schemeClr val="bg1"/>
                    </a:solidFill>
                  </a:tcPr>
                </a:tc>
                <a:tc hMerge="1">
                  <a:txBody>
                    <a:bodyPr/>
                    <a:lstStyle/>
                    <a:p>
                      <a:pPr algn="ctr">
                        <a:spcAft>
                          <a:spcPts val="0"/>
                        </a:spcAft>
                      </a:pPr>
                      <a:endParaRPr lang="zh-TW" sz="1200" kern="100" dirty="0">
                        <a:solidFill>
                          <a:srgbClr val="505050"/>
                        </a:solidFill>
                        <a:effectLst/>
                        <a:latin typeface="Times New Roman"/>
                        <a:ea typeface="新細明體"/>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26074">
                <a:tc rowSpan="3">
                  <a:txBody>
                    <a:bodyPr/>
                    <a:lstStyle/>
                    <a:p>
                      <a:pPr algn="ctr">
                        <a:spcAft>
                          <a:spcPts val="0"/>
                        </a:spcAft>
                      </a:pPr>
                      <a:r>
                        <a:rPr lang="zh-TW" sz="1400" b="1" kern="100" dirty="0">
                          <a:effectLst/>
                          <a:latin typeface="微軟正黑體" panose="020B0604030504040204" pitchFamily="34" charset="-120"/>
                          <a:ea typeface="微軟正黑體" panose="020B0604030504040204" pitchFamily="34" charset="-120"/>
                        </a:rPr>
                        <a:t>陪同參與家屬</a:t>
                      </a:r>
                      <a:endParaRPr lang="zh-TW" sz="1400" b="1" kern="100"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ctr">
                        <a:spcAft>
                          <a:spcPts val="0"/>
                        </a:spcAft>
                      </a:pPr>
                      <a:r>
                        <a:rPr lang="zh-TW" sz="1400" b="1" kern="100" dirty="0">
                          <a:effectLst/>
                          <a:latin typeface="微軟正黑體" panose="020B0604030504040204" pitchFamily="34" charset="-120"/>
                          <a:ea typeface="微軟正黑體" panose="020B0604030504040204" pitchFamily="34" charset="-120"/>
                        </a:rPr>
                        <a:t>姓名</a:t>
                      </a:r>
                      <a:endParaRPr lang="zh-TW" sz="1400" b="1" kern="100"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tc>
                <a:tc gridSpan="2">
                  <a:txBody>
                    <a:bodyPr/>
                    <a:lstStyle/>
                    <a:p>
                      <a:pPr algn="ctr">
                        <a:spcAft>
                          <a:spcPts val="0"/>
                        </a:spcAft>
                      </a:pPr>
                      <a:r>
                        <a:rPr lang="zh-TW" sz="1400" b="1" kern="100" dirty="0">
                          <a:effectLst/>
                          <a:latin typeface="微軟正黑體" panose="020B0604030504040204" pitchFamily="34" charset="-120"/>
                          <a:ea typeface="微軟正黑體" panose="020B0604030504040204" pitchFamily="34" charset="-120"/>
                        </a:rPr>
                        <a:t>關係</a:t>
                      </a:r>
                      <a:endParaRPr lang="zh-TW" sz="1400" b="1" kern="100"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tc>
                <a:tc hMerge="1">
                  <a:txBody>
                    <a:bodyPr/>
                    <a:lstStyle/>
                    <a:p>
                      <a:endParaRPr lang="zh-TW" altLang="en-US"/>
                    </a:p>
                  </a:txBody>
                  <a:tcPr/>
                </a:tc>
                <a:tc gridSpan="2">
                  <a:txBody>
                    <a:bodyPr/>
                    <a:lstStyle/>
                    <a:p>
                      <a:pPr algn="ctr">
                        <a:spcAft>
                          <a:spcPts val="0"/>
                        </a:spcAft>
                      </a:pPr>
                      <a:r>
                        <a:rPr lang="zh-TW" sz="1400" b="1" kern="100" dirty="0">
                          <a:effectLst/>
                          <a:latin typeface="微軟正黑體" panose="020B0604030504040204" pitchFamily="34" charset="-120"/>
                          <a:ea typeface="微軟正黑體" panose="020B0604030504040204" pitchFamily="34" charset="-120"/>
                        </a:rPr>
                        <a:t>電話</a:t>
                      </a:r>
                      <a:endParaRPr lang="zh-TW" sz="1400" b="1" kern="100"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tc>
                <a:tc hMerge="1">
                  <a:txBody>
                    <a:bodyPr/>
                    <a:lstStyle/>
                    <a:p>
                      <a:pPr algn="ctr">
                        <a:spcAft>
                          <a:spcPts val="0"/>
                        </a:spcAft>
                      </a:pPr>
                      <a:endParaRPr lang="zh-TW" sz="1200" kern="100">
                        <a:solidFill>
                          <a:srgbClr val="505050"/>
                        </a:solidFill>
                        <a:effectLst/>
                        <a:latin typeface="Times New Roman"/>
                        <a:ea typeface="新細明體"/>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18547">
                <a:tc vMerge="1">
                  <a:txBody>
                    <a:bodyPr/>
                    <a:lstStyle/>
                    <a:p>
                      <a:endParaRPr lang="zh-TW" altLang="en-US"/>
                    </a:p>
                  </a:txBody>
                  <a:tcPr/>
                </a:tc>
                <a:tc>
                  <a:txBody>
                    <a:bodyPr/>
                    <a:lstStyle/>
                    <a:p>
                      <a:pPr algn="ctr">
                        <a:spcAft>
                          <a:spcPts val="0"/>
                        </a:spcAft>
                      </a:pPr>
                      <a:r>
                        <a:rPr lang="en-US" sz="1400" b="1" kern="100" dirty="0">
                          <a:effectLst/>
                          <a:latin typeface="微軟正黑體" panose="020B0604030504040204" pitchFamily="34" charset="-120"/>
                          <a:ea typeface="微軟正黑體" panose="020B0604030504040204" pitchFamily="34" charset="-120"/>
                        </a:rPr>
                        <a:t> </a:t>
                      </a:r>
                      <a:endParaRPr lang="zh-TW" sz="1400" b="1" kern="100" dirty="0">
                        <a:effectLst/>
                        <a:latin typeface="微軟正黑體" panose="020B0604030504040204" pitchFamily="34" charset="-120"/>
                        <a:ea typeface="微軟正黑體" panose="020B0604030504040204" pitchFamily="34" charset="-120"/>
                      </a:endParaRPr>
                    </a:p>
                    <a:p>
                      <a:pPr algn="ctr">
                        <a:spcAft>
                          <a:spcPts val="0"/>
                        </a:spcAft>
                      </a:pPr>
                      <a:r>
                        <a:rPr lang="en-US" sz="1400" b="1" kern="100" dirty="0">
                          <a:effectLst/>
                          <a:latin typeface="微軟正黑體" panose="020B0604030504040204" pitchFamily="34" charset="-120"/>
                          <a:ea typeface="微軟正黑體" panose="020B0604030504040204" pitchFamily="34" charset="-120"/>
                        </a:rPr>
                        <a:t> </a:t>
                      </a:r>
                      <a:endParaRPr lang="zh-TW" sz="1400" b="1" kern="100"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solidFill>
                      <a:schemeClr val="bg1"/>
                    </a:solidFill>
                  </a:tcPr>
                </a:tc>
                <a:tc gridSpan="2">
                  <a:txBody>
                    <a:bodyPr/>
                    <a:lstStyle/>
                    <a:p>
                      <a:pPr algn="ctr">
                        <a:spcAft>
                          <a:spcPts val="0"/>
                        </a:spcAft>
                      </a:pPr>
                      <a:endParaRPr lang="zh-TW" sz="1400" b="1" kern="100" dirty="0">
                        <a:effectLst/>
                        <a:latin typeface="微軟正黑體" panose="020B0604030504040204" pitchFamily="34" charset="-120"/>
                        <a:ea typeface="微軟正黑體" panose="020B0604030504040204" pitchFamily="34" charset="-120"/>
                      </a:endParaRPr>
                    </a:p>
                  </a:txBody>
                  <a:tcPr marL="0" marR="0" marT="0" marB="0" anchor="ctr">
                    <a:solidFill>
                      <a:schemeClr val="bg1"/>
                    </a:solidFill>
                  </a:tcPr>
                </a:tc>
                <a:tc hMerge="1">
                  <a:txBody>
                    <a:bodyPr/>
                    <a:lstStyle/>
                    <a:p>
                      <a:endParaRPr lang="zh-TW" altLang="en-US"/>
                    </a:p>
                  </a:txBody>
                  <a:tcPr/>
                </a:tc>
                <a:tc gridSpan="2">
                  <a:txBody>
                    <a:bodyPr/>
                    <a:lstStyle/>
                    <a:p>
                      <a:pPr algn="ctr">
                        <a:spcAft>
                          <a:spcPts val="0"/>
                        </a:spcAft>
                      </a:pPr>
                      <a:r>
                        <a:rPr lang="en-US" sz="1400" b="1" kern="100" dirty="0">
                          <a:effectLst/>
                          <a:latin typeface="微軟正黑體" panose="020B0604030504040204" pitchFamily="34" charset="-120"/>
                          <a:ea typeface="微軟正黑體" panose="020B0604030504040204" pitchFamily="34" charset="-120"/>
                        </a:rPr>
                        <a:t> </a:t>
                      </a:r>
                      <a:endParaRPr lang="zh-TW" sz="1400" b="1" kern="100"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solidFill>
                      <a:schemeClr val="bg1"/>
                    </a:solidFill>
                  </a:tcPr>
                </a:tc>
                <a:tc hMerge="1">
                  <a:txBody>
                    <a:bodyPr/>
                    <a:lstStyle/>
                    <a:p>
                      <a:pPr algn="ctr">
                        <a:spcAft>
                          <a:spcPts val="0"/>
                        </a:spcAft>
                      </a:pPr>
                      <a:endParaRPr lang="zh-TW" sz="1200" kern="100">
                        <a:solidFill>
                          <a:srgbClr val="505050"/>
                        </a:solidFill>
                        <a:effectLst/>
                        <a:latin typeface="Times New Roman"/>
                        <a:ea typeface="新細明體"/>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18547">
                <a:tc vMerge="1">
                  <a:txBody>
                    <a:bodyPr/>
                    <a:lstStyle/>
                    <a:p>
                      <a:endParaRPr lang="zh-TW" altLang="en-US"/>
                    </a:p>
                  </a:txBody>
                  <a:tcPr/>
                </a:tc>
                <a:tc>
                  <a:txBody>
                    <a:bodyPr/>
                    <a:lstStyle/>
                    <a:p>
                      <a:pPr algn="ctr">
                        <a:spcAft>
                          <a:spcPts val="0"/>
                        </a:spcAft>
                      </a:pPr>
                      <a:r>
                        <a:rPr lang="en-US" sz="1400" b="1" kern="100" dirty="0">
                          <a:effectLst/>
                          <a:latin typeface="微軟正黑體" panose="020B0604030504040204" pitchFamily="34" charset="-120"/>
                          <a:ea typeface="微軟正黑體" panose="020B0604030504040204" pitchFamily="34" charset="-120"/>
                        </a:rPr>
                        <a:t> </a:t>
                      </a:r>
                      <a:endParaRPr lang="zh-TW" sz="1400" b="1" kern="100"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solidFill>
                      <a:schemeClr val="bg1"/>
                    </a:solidFill>
                  </a:tcPr>
                </a:tc>
                <a:tc gridSpan="2">
                  <a:txBody>
                    <a:bodyPr/>
                    <a:lstStyle/>
                    <a:p>
                      <a:pPr algn="ctr">
                        <a:spcAft>
                          <a:spcPts val="0"/>
                        </a:spcAft>
                      </a:pPr>
                      <a:r>
                        <a:rPr lang="en-US" sz="1400" b="1" kern="100" dirty="0">
                          <a:effectLst/>
                          <a:latin typeface="微軟正黑體" panose="020B0604030504040204" pitchFamily="34" charset="-120"/>
                          <a:ea typeface="微軟正黑體" panose="020B0604030504040204" pitchFamily="34" charset="-120"/>
                        </a:rPr>
                        <a:t> </a:t>
                      </a:r>
                      <a:endParaRPr lang="zh-TW" sz="1400" b="1" kern="100"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solidFill>
                      <a:schemeClr val="bg1"/>
                    </a:solidFill>
                  </a:tcPr>
                </a:tc>
                <a:tc hMerge="1">
                  <a:txBody>
                    <a:bodyPr/>
                    <a:lstStyle/>
                    <a:p>
                      <a:endParaRPr lang="zh-TW" altLang="en-US"/>
                    </a:p>
                  </a:txBody>
                  <a:tcPr/>
                </a:tc>
                <a:tc gridSpan="2">
                  <a:txBody>
                    <a:bodyPr/>
                    <a:lstStyle/>
                    <a:p>
                      <a:pPr algn="ctr">
                        <a:spcAft>
                          <a:spcPts val="0"/>
                        </a:spcAft>
                      </a:pPr>
                      <a:r>
                        <a:rPr lang="en-US" sz="1400" b="1" kern="100" dirty="0">
                          <a:effectLst/>
                          <a:latin typeface="微軟正黑體" panose="020B0604030504040204" pitchFamily="34" charset="-120"/>
                          <a:ea typeface="微軟正黑體" panose="020B0604030504040204" pitchFamily="34" charset="-120"/>
                        </a:rPr>
                        <a:t> </a:t>
                      </a:r>
                      <a:endParaRPr lang="zh-TW" sz="1400" b="1" kern="100"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solidFill>
                      <a:schemeClr val="bg1"/>
                    </a:solidFill>
                  </a:tcPr>
                </a:tc>
                <a:tc hMerge="1">
                  <a:txBody>
                    <a:bodyPr/>
                    <a:lstStyle/>
                    <a:p>
                      <a:pPr algn="ctr">
                        <a:spcAft>
                          <a:spcPts val="0"/>
                        </a:spcAft>
                      </a:pPr>
                      <a:endParaRPr lang="zh-TW" sz="1200" kern="100">
                        <a:solidFill>
                          <a:srgbClr val="505050"/>
                        </a:solidFill>
                        <a:effectLst/>
                        <a:latin typeface="Times New Roman"/>
                        <a:ea typeface="新細明體"/>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26074">
                <a:tc>
                  <a:txBody>
                    <a:bodyPr/>
                    <a:lstStyle/>
                    <a:p>
                      <a:pPr algn="ctr">
                        <a:spcAft>
                          <a:spcPts val="0"/>
                        </a:spcAft>
                      </a:pPr>
                      <a:r>
                        <a:rPr lang="zh-TW" sz="1400" b="1" kern="100" dirty="0">
                          <a:effectLst/>
                          <a:latin typeface="微軟正黑體" panose="020B0604030504040204" pitchFamily="34" charset="-120"/>
                          <a:ea typeface="微軟正黑體" panose="020B0604030504040204" pitchFamily="34" charset="-120"/>
                        </a:rPr>
                        <a:t>通訊地址</a:t>
                      </a:r>
                      <a:endParaRPr lang="zh-TW" sz="1400" b="1" kern="100"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tc>
                <a:tc gridSpan="5">
                  <a:txBody>
                    <a:bodyPr/>
                    <a:lstStyle/>
                    <a:p>
                      <a:pPr>
                        <a:spcAft>
                          <a:spcPts val="0"/>
                        </a:spcAft>
                      </a:pPr>
                      <a:r>
                        <a:rPr lang="zh-TW" sz="1400" b="1" kern="100" dirty="0">
                          <a:effectLst/>
                          <a:latin typeface="微軟正黑體" panose="020B0604030504040204" pitchFamily="34" charset="-120"/>
                          <a:ea typeface="微軟正黑體" panose="020B0604030504040204" pitchFamily="34" charset="-120"/>
                        </a:rPr>
                        <a:t>☐☐☐</a:t>
                      </a:r>
                      <a:endParaRPr lang="zh-TW" sz="1400" b="1" kern="100" dirty="0">
                        <a:solidFill>
                          <a:schemeClr val="tx1"/>
                        </a:solidFill>
                        <a:effectLst/>
                        <a:latin typeface="微軟正黑體" panose="020B0604030504040204" pitchFamily="34" charset="-120"/>
                        <a:ea typeface="微軟正黑體" panose="020B0604030504040204" pitchFamily="34" charset="-120"/>
                      </a:endParaRPr>
                    </a:p>
                  </a:txBody>
                  <a:tcPr marL="0" marR="0" marT="0" marB="0">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12"/>
                  </a:ext>
                </a:extLst>
              </a:tr>
              <a:tr h="326074">
                <a:tc>
                  <a:txBody>
                    <a:bodyPr/>
                    <a:lstStyle/>
                    <a:p>
                      <a:pPr algn="ctr">
                        <a:spcAft>
                          <a:spcPts val="0"/>
                        </a:spcAft>
                      </a:pPr>
                      <a:r>
                        <a:rPr lang="en-US" sz="1400" b="1" kern="100" dirty="0">
                          <a:effectLst/>
                          <a:latin typeface="微軟正黑體" panose="020B0604030504040204" pitchFamily="34" charset="-120"/>
                          <a:ea typeface="微軟正黑體" panose="020B0604030504040204" pitchFamily="34" charset="-120"/>
                        </a:rPr>
                        <a:t>E-mail</a:t>
                      </a:r>
                      <a:endParaRPr lang="zh-TW" sz="1400" b="1" kern="100"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tc>
                <a:tc gridSpan="2">
                  <a:txBody>
                    <a:bodyPr/>
                    <a:lstStyle/>
                    <a:p>
                      <a:pPr algn="ctr">
                        <a:spcAft>
                          <a:spcPts val="0"/>
                        </a:spcAft>
                      </a:pPr>
                      <a:r>
                        <a:rPr lang="en-US" sz="1400" b="1" kern="100" dirty="0">
                          <a:effectLst/>
                          <a:latin typeface="微軟正黑體" panose="020B0604030504040204" pitchFamily="34" charset="-120"/>
                          <a:ea typeface="微軟正黑體" panose="020B0604030504040204" pitchFamily="34" charset="-120"/>
                        </a:rPr>
                        <a:t> </a:t>
                      </a:r>
                      <a:endParaRPr lang="zh-TW" sz="1400" b="1" kern="100"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solidFill>
                      <a:schemeClr val="bg1"/>
                    </a:solidFill>
                  </a:tcPr>
                </a:tc>
                <a:tc hMerge="1">
                  <a:txBody>
                    <a:bodyPr/>
                    <a:lstStyle/>
                    <a:p>
                      <a:endParaRPr lang="zh-TW" altLang="en-US"/>
                    </a:p>
                  </a:txBody>
                  <a:tcPr/>
                </a:tc>
                <a:tc>
                  <a:txBody>
                    <a:bodyPr/>
                    <a:lstStyle/>
                    <a:p>
                      <a:pPr algn="ctr">
                        <a:spcAft>
                          <a:spcPts val="0"/>
                        </a:spcAft>
                      </a:pPr>
                      <a:r>
                        <a:rPr lang="en-US" sz="1400" b="1" kern="100" dirty="0">
                          <a:effectLst/>
                          <a:latin typeface="微軟正黑體" panose="020B0604030504040204" pitchFamily="34" charset="-120"/>
                          <a:ea typeface="微軟正黑體" panose="020B0604030504040204" pitchFamily="34" charset="-120"/>
                        </a:rPr>
                        <a:t>Line ID</a:t>
                      </a:r>
                      <a:endParaRPr lang="zh-TW" sz="1400" b="1" kern="100"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tc>
                <a:tc gridSpan="2">
                  <a:txBody>
                    <a:bodyPr/>
                    <a:lstStyle/>
                    <a:p>
                      <a:pPr algn="ctr">
                        <a:spcAft>
                          <a:spcPts val="0"/>
                        </a:spcAft>
                      </a:pPr>
                      <a:r>
                        <a:rPr lang="en-US" sz="1400" b="1" kern="100" dirty="0">
                          <a:effectLst/>
                          <a:latin typeface="微軟正黑體" panose="020B0604030504040204" pitchFamily="34" charset="-120"/>
                          <a:ea typeface="微軟正黑體" panose="020B0604030504040204" pitchFamily="34" charset="-120"/>
                        </a:rPr>
                        <a:t> </a:t>
                      </a:r>
                      <a:endParaRPr lang="zh-TW" sz="1400" b="1" kern="100"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solidFill>
                      <a:schemeClr val="bg1"/>
                    </a:solidFill>
                  </a:tcPr>
                </a:tc>
                <a:tc hMerge="1">
                  <a:txBody>
                    <a:bodyPr/>
                    <a:lstStyle/>
                    <a:p>
                      <a:pPr algn="ctr">
                        <a:spcAft>
                          <a:spcPts val="0"/>
                        </a:spcAft>
                      </a:pPr>
                      <a:endParaRPr lang="zh-TW" sz="1200" kern="100" dirty="0">
                        <a:solidFill>
                          <a:srgbClr val="505050"/>
                        </a:solidFill>
                        <a:effectLst/>
                        <a:latin typeface="Times New Roman"/>
                        <a:ea typeface="新細明體"/>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34567">
                <a:tc gridSpan="6">
                  <a:txBody>
                    <a:bodyPr/>
                    <a:lstStyle/>
                    <a:p>
                      <a:pPr algn="ctr">
                        <a:spcAft>
                          <a:spcPts val="0"/>
                        </a:spcAft>
                      </a:pPr>
                      <a:r>
                        <a:rPr lang="zh-TW" sz="1400" b="1" u="sng" kern="100" dirty="0">
                          <a:effectLst/>
                          <a:latin typeface="微軟正黑體" panose="020B0604030504040204" pitchFamily="34" charset="-120"/>
                          <a:ea typeface="微軟正黑體" panose="020B0604030504040204" pitchFamily="34" charset="-120"/>
                        </a:rPr>
                        <a:t>資料運用聲明暨同意書</a:t>
                      </a:r>
                      <a:endParaRPr lang="zh-TW" sz="1400" b="1" kern="100"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14"/>
                  </a:ext>
                </a:extLst>
              </a:tr>
              <a:tr h="1136056">
                <a:tc gridSpan="6">
                  <a:txBody>
                    <a:bodyPr/>
                    <a:lstStyle/>
                    <a:p>
                      <a:pPr algn="just">
                        <a:spcAft>
                          <a:spcPts val="0"/>
                        </a:spcAft>
                      </a:pPr>
                      <a:r>
                        <a:rPr lang="zh-TW" sz="1400" b="1" kern="100" dirty="0" smtClean="0">
                          <a:effectLst/>
                          <a:latin typeface="微軟正黑體" panose="020B0604030504040204" pitchFamily="34" charset="-120"/>
                          <a:ea typeface="微軟正黑體" panose="020B0604030504040204" pitchFamily="34" charset="-120"/>
                        </a:rPr>
                        <a:t>本</a:t>
                      </a:r>
                      <a:r>
                        <a:rPr lang="zh-TW" sz="1400" b="1" kern="100" dirty="0">
                          <a:effectLst/>
                          <a:latin typeface="微軟正黑體" panose="020B0604030504040204" pitchFamily="34" charset="-120"/>
                          <a:ea typeface="微軟正黑體" panose="020B0604030504040204" pitchFamily="34" charset="-120"/>
                        </a:rPr>
                        <a:t>會指派之攝影志工在課程期間會不定時於課堂中有拍照或攝影之行為，主要是為了收集成果展等相關活動之影像製作，並作為本會相關宣導資料之運用。如果收集影像之行為使您不舒服，課程期間您有權要求本會停止拍攝或將相關影像做為其他用途</a:t>
                      </a:r>
                      <a:r>
                        <a:rPr lang="zh-TW" sz="1400" b="1" kern="100" dirty="0" smtClean="0">
                          <a:effectLst/>
                          <a:latin typeface="微軟正黑體" panose="020B0604030504040204" pitchFamily="34" charset="-120"/>
                          <a:ea typeface="微軟正黑體" panose="020B0604030504040204" pitchFamily="34" charset="-120"/>
                        </a:rPr>
                        <a:t>。</a:t>
                      </a:r>
                      <a:endParaRPr lang="en-US" altLang="zh-TW" sz="1400" b="1" kern="100" dirty="0" smtClean="0">
                        <a:effectLst/>
                        <a:latin typeface="微軟正黑體" panose="020B0604030504040204" pitchFamily="34" charset="-120"/>
                        <a:ea typeface="微軟正黑體" panose="020B0604030504040204" pitchFamily="34" charset="-120"/>
                      </a:endParaRPr>
                    </a:p>
                    <a:p>
                      <a:pPr algn="just">
                        <a:spcAft>
                          <a:spcPts val="0"/>
                        </a:spcAft>
                      </a:pPr>
                      <a:endParaRPr lang="zh-TW" sz="1400" b="1" kern="100" dirty="0">
                        <a:effectLst/>
                        <a:latin typeface="微軟正黑體" panose="020B0604030504040204" pitchFamily="34" charset="-120"/>
                        <a:ea typeface="微軟正黑體" panose="020B0604030504040204" pitchFamily="34" charset="-120"/>
                      </a:endParaRPr>
                    </a:p>
                    <a:p>
                      <a:pPr algn="r">
                        <a:spcAft>
                          <a:spcPts val="0"/>
                        </a:spcAft>
                      </a:pPr>
                      <a:r>
                        <a:rPr lang="zh-TW" sz="1400" b="1" kern="100" dirty="0">
                          <a:effectLst/>
                          <a:latin typeface="微軟正黑體" panose="020B0604030504040204" pitchFamily="34" charset="-120"/>
                          <a:ea typeface="微軟正黑體" panose="020B0604030504040204" pitchFamily="34" charset="-120"/>
                        </a:rPr>
                        <a:t>立同意書人簽章：</a:t>
                      </a:r>
                      <a:r>
                        <a:rPr lang="en-US" sz="1400" b="1" kern="100" dirty="0" smtClean="0">
                          <a:effectLst/>
                          <a:latin typeface="微軟正黑體" panose="020B0604030504040204" pitchFamily="34" charset="-120"/>
                          <a:ea typeface="微軟正黑體" panose="020B0604030504040204" pitchFamily="34" charset="-120"/>
                        </a:rPr>
                        <a:t>_____</a:t>
                      </a:r>
                      <a:r>
                        <a:rPr lang="en-US" altLang="zh-TW" sz="1400" b="1" kern="100" dirty="0" smtClean="0">
                          <a:effectLst/>
                          <a:latin typeface="微軟正黑體" panose="020B0604030504040204" pitchFamily="34" charset="-120"/>
                          <a:ea typeface="微軟正黑體" panose="020B0604030504040204" pitchFamily="34" charset="-120"/>
                        </a:rPr>
                        <a:t>_______</a:t>
                      </a:r>
                      <a:r>
                        <a:rPr lang="en-US" sz="1400" b="1" kern="100" dirty="0" smtClean="0">
                          <a:effectLst/>
                          <a:latin typeface="微軟正黑體" panose="020B0604030504040204" pitchFamily="34" charset="-120"/>
                          <a:ea typeface="微軟正黑體" panose="020B0604030504040204" pitchFamily="34" charset="-120"/>
                        </a:rPr>
                        <a:t>________</a:t>
                      </a:r>
                      <a:endParaRPr lang="zh-TW" sz="1400" b="1" kern="100" dirty="0">
                        <a:solidFill>
                          <a:schemeClr val="tx1"/>
                        </a:solidFill>
                        <a:effectLst/>
                        <a:latin typeface="微軟正黑體" panose="020B0604030504040204" pitchFamily="34" charset="-120"/>
                        <a:ea typeface="微軟正黑體" panose="020B0604030504040204" pitchFamily="34" charset="-120"/>
                      </a:endParaRPr>
                    </a:p>
                  </a:txBody>
                  <a:tcPr marL="45720" marR="4572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15"/>
                  </a:ext>
                </a:extLst>
              </a:tr>
            </a:tbl>
          </a:graphicData>
        </a:graphic>
      </p:graphicFrame>
      <p:grpSp>
        <p:nvGrpSpPr>
          <p:cNvPr id="32" name="群組 31"/>
          <p:cNvGrpSpPr/>
          <p:nvPr/>
        </p:nvGrpSpPr>
        <p:grpSpPr>
          <a:xfrm>
            <a:off x="1258011" y="1384300"/>
            <a:ext cx="6513505" cy="1504879"/>
            <a:chOff x="1394645" y="6611881"/>
            <a:chExt cx="6242333" cy="436869"/>
          </a:xfrm>
        </p:grpSpPr>
        <p:grpSp>
          <p:nvGrpSpPr>
            <p:cNvPr id="33" name="Group 21"/>
            <p:cNvGrpSpPr/>
            <p:nvPr/>
          </p:nvGrpSpPr>
          <p:grpSpPr>
            <a:xfrm>
              <a:off x="1403616" y="6633231"/>
              <a:ext cx="5846219" cy="415519"/>
              <a:chOff x="0" y="-1270"/>
              <a:chExt cx="3955420" cy="2223820"/>
            </a:xfrm>
          </p:grpSpPr>
          <p:sp>
            <p:nvSpPr>
              <p:cNvPr id="35" name="Freeform 22"/>
              <p:cNvSpPr/>
              <p:nvPr/>
            </p:nvSpPr>
            <p:spPr>
              <a:xfrm>
                <a:off x="16511" y="11429"/>
                <a:ext cx="3926210" cy="2198418"/>
              </a:xfrm>
              <a:custGeom>
                <a:avLst/>
                <a:gdLst/>
                <a:ahLst/>
                <a:cxnLst/>
                <a:rect l="l" t="t" r="r" b="b"/>
                <a:pathLst>
                  <a:path w="3926210" h="2198419">
                    <a:moveTo>
                      <a:pt x="1270" y="0"/>
                    </a:moveTo>
                    <a:lnTo>
                      <a:pt x="3926210" y="15240"/>
                    </a:lnTo>
                    <a:lnTo>
                      <a:pt x="3894460" y="2198419"/>
                    </a:lnTo>
                    <a:lnTo>
                      <a:pt x="1419540" y="2198419"/>
                    </a:lnTo>
                    <a:lnTo>
                      <a:pt x="0" y="2171750"/>
                    </a:lnTo>
                    <a:lnTo>
                      <a:pt x="11430" y="707980"/>
                    </a:lnTo>
                    <a:close/>
                  </a:path>
                </a:pathLst>
              </a:custGeom>
              <a:solidFill>
                <a:srgbClr val="F3CB63">
                  <a:alpha val="40000"/>
                </a:srgbClr>
              </a:solidFill>
            </p:spPr>
          </p:sp>
          <p:sp>
            <p:nvSpPr>
              <p:cNvPr id="36" name="Freeform 23"/>
              <p:cNvSpPr/>
              <p:nvPr/>
            </p:nvSpPr>
            <p:spPr>
              <a:xfrm>
                <a:off x="0" y="-1270"/>
                <a:ext cx="3955420" cy="2223820"/>
              </a:xfrm>
              <a:custGeom>
                <a:avLst/>
                <a:gdLst/>
                <a:ahLst/>
                <a:cxnLst/>
                <a:rect l="l" t="t" r="r" b="b"/>
                <a:pathLst>
                  <a:path w="3955420" h="2223820">
                    <a:moveTo>
                      <a:pt x="3921130" y="2198420"/>
                    </a:moveTo>
                    <a:cubicBezTo>
                      <a:pt x="3918590" y="2202229"/>
                      <a:pt x="3914780" y="2207310"/>
                      <a:pt x="3910970" y="2211120"/>
                    </a:cubicBezTo>
                    <a:cubicBezTo>
                      <a:pt x="3907160" y="2213660"/>
                      <a:pt x="3902080" y="2216200"/>
                      <a:pt x="3898270" y="2216200"/>
                    </a:cubicBezTo>
                    <a:cubicBezTo>
                      <a:pt x="3769922" y="2214929"/>
                      <a:pt x="3602553" y="2221279"/>
                      <a:pt x="3432084" y="2223820"/>
                    </a:cubicBezTo>
                    <a:cubicBezTo>
                      <a:pt x="3379394" y="2223820"/>
                      <a:pt x="3323604" y="2222550"/>
                      <a:pt x="3270914" y="2222550"/>
                    </a:cubicBezTo>
                    <a:cubicBezTo>
                      <a:pt x="3153135" y="2221279"/>
                      <a:pt x="3035357" y="2220010"/>
                      <a:pt x="2917579" y="2220010"/>
                    </a:cubicBezTo>
                    <a:lnTo>
                      <a:pt x="2533249" y="2220010"/>
                    </a:lnTo>
                    <a:cubicBezTo>
                      <a:pt x="2446465" y="2220010"/>
                      <a:pt x="2362780" y="2218739"/>
                      <a:pt x="2275996" y="2218739"/>
                    </a:cubicBezTo>
                    <a:cubicBezTo>
                      <a:pt x="2201610" y="2218739"/>
                      <a:pt x="2124124" y="2218739"/>
                      <a:pt x="2049738" y="2220010"/>
                    </a:cubicBezTo>
                    <a:lnTo>
                      <a:pt x="2003246" y="2220010"/>
                    </a:lnTo>
                    <a:cubicBezTo>
                      <a:pt x="1894766" y="2218739"/>
                      <a:pt x="685988" y="2217470"/>
                      <a:pt x="577508" y="2214929"/>
                    </a:cubicBezTo>
                    <a:cubicBezTo>
                      <a:pt x="512420" y="2213660"/>
                      <a:pt x="447332" y="2208579"/>
                      <a:pt x="382243" y="2206039"/>
                    </a:cubicBezTo>
                    <a:cubicBezTo>
                      <a:pt x="264465" y="2200960"/>
                      <a:pt x="146687" y="2197150"/>
                      <a:pt x="41910" y="2192070"/>
                    </a:cubicBezTo>
                    <a:cubicBezTo>
                      <a:pt x="33020" y="2190800"/>
                      <a:pt x="24130" y="2188260"/>
                      <a:pt x="16510" y="2184450"/>
                    </a:cubicBezTo>
                    <a:cubicBezTo>
                      <a:pt x="5080" y="2179370"/>
                      <a:pt x="0" y="2167939"/>
                      <a:pt x="1270" y="2150904"/>
                    </a:cubicBezTo>
                    <a:cubicBezTo>
                      <a:pt x="2540" y="2053198"/>
                      <a:pt x="3810" y="1953806"/>
                      <a:pt x="3810" y="1856100"/>
                    </a:cubicBezTo>
                    <a:cubicBezTo>
                      <a:pt x="5080" y="1756708"/>
                      <a:pt x="17780" y="713941"/>
                      <a:pt x="17780" y="614550"/>
                    </a:cubicBezTo>
                    <a:cubicBezTo>
                      <a:pt x="19050" y="518528"/>
                      <a:pt x="20320" y="422506"/>
                      <a:pt x="19050" y="324799"/>
                    </a:cubicBezTo>
                    <a:cubicBezTo>
                      <a:pt x="17780" y="228777"/>
                      <a:pt x="16510" y="134439"/>
                      <a:pt x="6350" y="48260"/>
                    </a:cubicBezTo>
                    <a:cubicBezTo>
                      <a:pt x="5080" y="35560"/>
                      <a:pt x="2540" y="22860"/>
                      <a:pt x="1270" y="10160"/>
                    </a:cubicBezTo>
                    <a:cubicBezTo>
                      <a:pt x="3810" y="8890"/>
                      <a:pt x="5080" y="7620"/>
                      <a:pt x="6350" y="7620"/>
                    </a:cubicBezTo>
                    <a:cubicBezTo>
                      <a:pt x="34290" y="6350"/>
                      <a:pt x="81599" y="5080"/>
                      <a:pt x="149786" y="3810"/>
                    </a:cubicBezTo>
                    <a:cubicBezTo>
                      <a:pt x="245868" y="1270"/>
                      <a:pt x="345050" y="1270"/>
                      <a:pt x="441133" y="1270"/>
                    </a:cubicBezTo>
                    <a:cubicBezTo>
                      <a:pt x="562011" y="2540"/>
                      <a:pt x="1783187" y="5080"/>
                      <a:pt x="1904064" y="6350"/>
                    </a:cubicBezTo>
                    <a:cubicBezTo>
                      <a:pt x="2021843" y="7620"/>
                      <a:pt x="2139621" y="7620"/>
                      <a:pt x="2257400" y="7620"/>
                    </a:cubicBezTo>
                    <a:cubicBezTo>
                      <a:pt x="2322488" y="7620"/>
                      <a:pt x="2387576" y="7620"/>
                      <a:pt x="2452664" y="8890"/>
                    </a:cubicBezTo>
                    <a:cubicBezTo>
                      <a:pt x="2579740" y="11430"/>
                      <a:pt x="2709917" y="10160"/>
                      <a:pt x="2836993" y="2540"/>
                    </a:cubicBezTo>
                    <a:cubicBezTo>
                      <a:pt x="2889684" y="0"/>
                      <a:pt x="2942374" y="2540"/>
                      <a:pt x="2995064" y="2540"/>
                    </a:cubicBezTo>
                    <a:cubicBezTo>
                      <a:pt x="3112843" y="2540"/>
                      <a:pt x="3230621" y="1270"/>
                      <a:pt x="3348399" y="3810"/>
                    </a:cubicBezTo>
                    <a:cubicBezTo>
                      <a:pt x="3497172" y="6350"/>
                      <a:pt x="3642845" y="13970"/>
                      <a:pt x="3791618" y="17780"/>
                    </a:cubicBezTo>
                    <a:cubicBezTo>
                      <a:pt x="3856706" y="20320"/>
                      <a:pt x="3889380" y="19050"/>
                      <a:pt x="3916050" y="21590"/>
                    </a:cubicBezTo>
                    <a:cubicBezTo>
                      <a:pt x="3924940" y="22860"/>
                      <a:pt x="3933830" y="25400"/>
                      <a:pt x="3942720" y="27940"/>
                    </a:cubicBezTo>
                    <a:cubicBezTo>
                      <a:pt x="3950340" y="30480"/>
                      <a:pt x="3954150" y="36830"/>
                      <a:pt x="3954150" y="46990"/>
                    </a:cubicBezTo>
                    <a:cubicBezTo>
                      <a:pt x="3955420" y="88955"/>
                      <a:pt x="3951610" y="139493"/>
                      <a:pt x="3947800" y="190031"/>
                    </a:cubicBezTo>
                    <a:cubicBezTo>
                      <a:pt x="3943990" y="232146"/>
                      <a:pt x="3942720" y="275946"/>
                      <a:pt x="3941450" y="318061"/>
                    </a:cubicBezTo>
                    <a:cubicBezTo>
                      <a:pt x="3938910" y="388814"/>
                      <a:pt x="3937640" y="459567"/>
                      <a:pt x="3936370" y="530320"/>
                    </a:cubicBezTo>
                    <a:cubicBezTo>
                      <a:pt x="3935100" y="596019"/>
                      <a:pt x="3933830" y="661719"/>
                      <a:pt x="3933830" y="727418"/>
                    </a:cubicBezTo>
                    <a:cubicBezTo>
                      <a:pt x="3933830" y="836917"/>
                      <a:pt x="3922400" y="1888107"/>
                      <a:pt x="3921130" y="1997606"/>
                    </a:cubicBezTo>
                    <a:cubicBezTo>
                      <a:pt x="3923670" y="2068359"/>
                      <a:pt x="3922400" y="2139112"/>
                      <a:pt x="3921130" y="2198419"/>
                    </a:cubicBezTo>
                    <a:close/>
                    <a:moveTo>
                      <a:pt x="17780" y="2167939"/>
                    </a:moveTo>
                    <a:cubicBezTo>
                      <a:pt x="22860" y="2169209"/>
                      <a:pt x="29210" y="2171749"/>
                      <a:pt x="36830" y="2171749"/>
                    </a:cubicBezTo>
                    <a:cubicBezTo>
                      <a:pt x="143587" y="2176829"/>
                      <a:pt x="270664" y="2181909"/>
                      <a:pt x="394641" y="2185719"/>
                    </a:cubicBezTo>
                    <a:cubicBezTo>
                      <a:pt x="453530" y="2188259"/>
                      <a:pt x="512420" y="2192069"/>
                      <a:pt x="574408" y="2193339"/>
                    </a:cubicBezTo>
                    <a:cubicBezTo>
                      <a:pt x="614701" y="2194609"/>
                      <a:pt x="1755292" y="2190799"/>
                      <a:pt x="1792485" y="2192069"/>
                    </a:cubicBezTo>
                    <a:cubicBezTo>
                      <a:pt x="1857573" y="2193339"/>
                      <a:pt x="1922661" y="2195879"/>
                      <a:pt x="1987749" y="2197149"/>
                    </a:cubicBezTo>
                    <a:cubicBezTo>
                      <a:pt x="2018743" y="2198419"/>
                      <a:pt x="2046638" y="2198419"/>
                      <a:pt x="2077632" y="2198419"/>
                    </a:cubicBezTo>
                    <a:cubicBezTo>
                      <a:pt x="2217107" y="2198419"/>
                      <a:pt x="2353482" y="2197149"/>
                      <a:pt x="2492956" y="2198419"/>
                    </a:cubicBezTo>
                    <a:cubicBezTo>
                      <a:pt x="2545647" y="2198419"/>
                      <a:pt x="2601436" y="2200959"/>
                      <a:pt x="2654127" y="2200959"/>
                    </a:cubicBezTo>
                    <a:cubicBezTo>
                      <a:pt x="2734712" y="2200959"/>
                      <a:pt x="2812198" y="2197149"/>
                      <a:pt x="2892783" y="2197149"/>
                    </a:cubicBezTo>
                    <a:cubicBezTo>
                      <a:pt x="2988865" y="2197149"/>
                      <a:pt x="3081848" y="2198419"/>
                      <a:pt x="3177931" y="2198419"/>
                    </a:cubicBezTo>
                    <a:cubicBezTo>
                      <a:pt x="3305007" y="2198419"/>
                      <a:pt x="3435183" y="2198419"/>
                      <a:pt x="3562260" y="2197149"/>
                    </a:cubicBezTo>
                    <a:cubicBezTo>
                      <a:pt x="3676939" y="2195879"/>
                      <a:pt x="3788519" y="2193339"/>
                      <a:pt x="3883030" y="2190799"/>
                    </a:cubicBezTo>
                    <a:cubicBezTo>
                      <a:pt x="3888110" y="2190799"/>
                      <a:pt x="3893190" y="2188259"/>
                      <a:pt x="3899540" y="2186989"/>
                    </a:cubicBezTo>
                    <a:cubicBezTo>
                      <a:pt x="3899540" y="2174289"/>
                      <a:pt x="3900810" y="2161589"/>
                      <a:pt x="3900810" y="2145850"/>
                    </a:cubicBezTo>
                    <a:lnTo>
                      <a:pt x="3900810" y="2093628"/>
                    </a:lnTo>
                    <a:cubicBezTo>
                      <a:pt x="3902080" y="2007713"/>
                      <a:pt x="3904620" y="1920114"/>
                      <a:pt x="3903350" y="1834200"/>
                    </a:cubicBezTo>
                    <a:cubicBezTo>
                      <a:pt x="3902080" y="1712909"/>
                      <a:pt x="3914780" y="651611"/>
                      <a:pt x="3918590" y="530320"/>
                    </a:cubicBezTo>
                    <a:cubicBezTo>
                      <a:pt x="3921130" y="459567"/>
                      <a:pt x="3923670" y="388814"/>
                      <a:pt x="3923670" y="318060"/>
                    </a:cubicBezTo>
                    <a:cubicBezTo>
                      <a:pt x="3923670" y="259100"/>
                      <a:pt x="3924940" y="201823"/>
                      <a:pt x="3932560" y="144547"/>
                    </a:cubicBezTo>
                    <a:cubicBezTo>
                      <a:pt x="3936370" y="110855"/>
                      <a:pt x="3938910" y="77163"/>
                      <a:pt x="3933830" y="49530"/>
                    </a:cubicBezTo>
                    <a:cubicBezTo>
                      <a:pt x="3926210" y="49530"/>
                      <a:pt x="3919860" y="48260"/>
                      <a:pt x="3912240" y="48260"/>
                    </a:cubicBezTo>
                    <a:cubicBezTo>
                      <a:pt x="3879220" y="45720"/>
                      <a:pt x="3813314" y="45720"/>
                      <a:pt x="3729629" y="40640"/>
                    </a:cubicBezTo>
                    <a:cubicBezTo>
                      <a:pt x="3574658" y="33020"/>
                      <a:pt x="3416587" y="27940"/>
                      <a:pt x="3261615" y="27940"/>
                    </a:cubicBezTo>
                    <a:cubicBezTo>
                      <a:pt x="3153135" y="27940"/>
                      <a:pt x="3041556" y="31750"/>
                      <a:pt x="2933076" y="24130"/>
                    </a:cubicBezTo>
                    <a:lnTo>
                      <a:pt x="2902081" y="24130"/>
                    </a:lnTo>
                    <a:cubicBezTo>
                      <a:pt x="2812198" y="27940"/>
                      <a:pt x="2716115" y="33020"/>
                      <a:pt x="2623132" y="34290"/>
                    </a:cubicBezTo>
                    <a:cubicBezTo>
                      <a:pt x="2520851" y="35560"/>
                      <a:pt x="2421669" y="31750"/>
                      <a:pt x="2319388" y="30480"/>
                    </a:cubicBezTo>
                    <a:cubicBezTo>
                      <a:pt x="2223306" y="29210"/>
                      <a:pt x="2127223" y="27940"/>
                      <a:pt x="2034240" y="27940"/>
                    </a:cubicBezTo>
                    <a:cubicBezTo>
                      <a:pt x="2000147" y="27940"/>
                      <a:pt x="1969152" y="29210"/>
                      <a:pt x="1935059" y="27940"/>
                    </a:cubicBezTo>
                    <a:cubicBezTo>
                      <a:pt x="1817280" y="26670"/>
                      <a:pt x="599204" y="24130"/>
                      <a:pt x="478326" y="24130"/>
                    </a:cubicBezTo>
                    <a:cubicBezTo>
                      <a:pt x="372945" y="22860"/>
                      <a:pt x="267564" y="24130"/>
                      <a:pt x="162184" y="24130"/>
                    </a:cubicBezTo>
                    <a:cubicBezTo>
                      <a:pt x="106394" y="24130"/>
                      <a:pt x="45720" y="24130"/>
                      <a:pt x="21590" y="25400"/>
                    </a:cubicBezTo>
                    <a:cubicBezTo>
                      <a:pt x="20320" y="25400"/>
                      <a:pt x="21590" y="36830"/>
                      <a:pt x="22860" y="41910"/>
                    </a:cubicBezTo>
                    <a:cubicBezTo>
                      <a:pt x="26670" y="83901"/>
                      <a:pt x="31750" y="137808"/>
                      <a:pt x="34290" y="190031"/>
                    </a:cubicBezTo>
                    <a:cubicBezTo>
                      <a:pt x="36830" y="284368"/>
                      <a:pt x="38100" y="378706"/>
                      <a:pt x="38100" y="473044"/>
                    </a:cubicBezTo>
                    <a:cubicBezTo>
                      <a:pt x="38100" y="533689"/>
                      <a:pt x="36830" y="592650"/>
                      <a:pt x="35560" y="653296"/>
                    </a:cubicBezTo>
                    <a:cubicBezTo>
                      <a:pt x="34290" y="712257"/>
                      <a:pt x="22860" y="1711224"/>
                      <a:pt x="21590" y="1768500"/>
                    </a:cubicBezTo>
                    <a:lnTo>
                      <a:pt x="21590" y="1879684"/>
                    </a:lnTo>
                    <a:cubicBezTo>
                      <a:pt x="21590" y="1963914"/>
                      <a:pt x="20320" y="2049828"/>
                      <a:pt x="20320" y="2134058"/>
                    </a:cubicBezTo>
                    <a:cubicBezTo>
                      <a:pt x="20320" y="2145850"/>
                      <a:pt x="19050" y="2155958"/>
                      <a:pt x="17780" y="2167939"/>
                    </a:cubicBezTo>
                    <a:close/>
                  </a:path>
                </a:pathLst>
              </a:custGeom>
              <a:solidFill>
                <a:srgbClr val="2F2325"/>
              </a:solidFill>
            </p:spPr>
          </p:sp>
        </p:grpSp>
        <p:sp>
          <p:nvSpPr>
            <p:cNvPr id="34" name="文字方塊 33"/>
            <p:cNvSpPr txBox="1"/>
            <p:nvPr/>
          </p:nvSpPr>
          <p:spPr>
            <a:xfrm>
              <a:off x="1394645" y="6611881"/>
              <a:ext cx="6242333" cy="134022"/>
            </a:xfrm>
            <a:prstGeom prst="rect">
              <a:avLst/>
            </a:prstGeom>
            <a:noFill/>
          </p:spPr>
          <p:txBody>
            <a:bodyPr wrap="square" rtlCol="0">
              <a:spAutoFit/>
            </a:bodyPr>
            <a:lstStyle/>
            <a:p>
              <a:pPr>
                <a:lnSpc>
                  <a:spcPct val="150000"/>
                </a:lnSpc>
              </a:pPr>
              <a:endParaRPr lang="zh-TW" altLang="zh-TW" sz="1600" kern="100" dirty="0">
                <a:solidFill>
                  <a:schemeClr val="tx1">
                    <a:lumMod val="85000"/>
                    <a:lumOff val="1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graphicFrame>
        <p:nvGraphicFramePr>
          <p:cNvPr id="14" name="表格 13"/>
          <p:cNvGraphicFramePr>
            <a:graphicFrameLocks noGrp="1"/>
          </p:cNvGraphicFramePr>
          <p:nvPr>
            <p:extLst>
              <p:ext uri="{D42A27DB-BD31-4B8C-83A1-F6EECF244321}">
                <p14:modId xmlns:p14="http://schemas.microsoft.com/office/powerpoint/2010/main" val="2791772536"/>
              </p:ext>
            </p:extLst>
          </p:nvPr>
        </p:nvGraphicFramePr>
        <p:xfrm>
          <a:off x="349253" y="1529491"/>
          <a:ext cx="7374848" cy="1312875"/>
        </p:xfrm>
        <a:graphic>
          <a:graphicData uri="http://schemas.openxmlformats.org/drawingml/2006/table">
            <a:tbl>
              <a:tblPr firstRow="1" firstCol="1" bandRow="1"/>
              <a:tblGrid>
                <a:gridCol w="1063145">
                  <a:extLst>
                    <a:ext uri="{9D8B030D-6E8A-4147-A177-3AD203B41FA5}">
                      <a16:colId xmlns:a16="http://schemas.microsoft.com/office/drawing/2014/main" val="2201351126"/>
                    </a:ext>
                  </a:extLst>
                </a:gridCol>
                <a:gridCol w="6311703">
                  <a:extLst>
                    <a:ext uri="{9D8B030D-6E8A-4147-A177-3AD203B41FA5}">
                      <a16:colId xmlns:a16="http://schemas.microsoft.com/office/drawing/2014/main" val="4014974917"/>
                    </a:ext>
                  </a:extLst>
                </a:gridCol>
              </a:tblGrid>
              <a:tr h="1312875">
                <a:tc>
                  <a:txBody>
                    <a:bodyPr/>
                    <a:lstStyle/>
                    <a:p>
                      <a:pPr algn="r">
                        <a:lnSpc>
                          <a:spcPct val="150000"/>
                        </a:lnSpc>
                        <a:spcAft>
                          <a:spcPts val="0"/>
                        </a:spcAft>
                      </a:pPr>
                      <a:endParaRPr lang="en-US" altLang="zh-TW" sz="1400" b="1" kern="100" dirty="0" smtClean="0">
                        <a:solidFill>
                          <a:schemeClr val="tx1"/>
                        </a:solidFill>
                        <a:effectLst/>
                        <a:latin typeface="微軟正黑體" panose="020B0604030504040204" pitchFamily="34" charset="-120"/>
                        <a:ea typeface="微軟正黑體" panose="020B0604030504040204" pitchFamily="34" charset="-120"/>
                      </a:endParaRPr>
                    </a:p>
                  </a:txBody>
                  <a:tcPr marL="69713" marR="69713" marT="0" marB="0">
                    <a:lnL>
                      <a:noFill/>
                    </a:lnL>
                    <a:lnR>
                      <a:noFill/>
                    </a:lnR>
                    <a:lnT>
                      <a:noFill/>
                    </a:lnT>
                    <a:lnB>
                      <a:noFill/>
                    </a:lnB>
                  </a:tcPr>
                </a:tc>
                <a:tc>
                  <a:txBody>
                    <a:bodyPr/>
                    <a:lstStyle/>
                    <a:p>
                      <a:pPr marL="342900" lvl="0" indent="-342900">
                        <a:lnSpc>
                          <a:spcPct val="150000"/>
                        </a:lnSpc>
                        <a:spcAft>
                          <a:spcPts val="0"/>
                        </a:spcAft>
                        <a:buFont typeface="+mj-lt"/>
                        <a:buAutoNum type="arabicPeriod"/>
                      </a:pPr>
                      <a:r>
                        <a:rPr lang="zh-TW" sz="1400" b="1" kern="100" dirty="0">
                          <a:solidFill>
                            <a:schemeClr val="tx1"/>
                          </a:solidFill>
                          <a:effectLst/>
                          <a:latin typeface="微軟正黑體" panose="020B0604030504040204" pitchFamily="34" charset="-120"/>
                          <a:ea typeface="微軟正黑體" panose="020B0604030504040204" pitchFamily="34" charset="-120"/>
                        </a:rPr>
                        <a:t>郵寄報名</a:t>
                      </a:r>
                      <a:r>
                        <a:rPr lang="zh-TW" sz="1400" b="1" kern="100" dirty="0" smtClean="0">
                          <a:solidFill>
                            <a:schemeClr val="tx1"/>
                          </a:solidFill>
                          <a:effectLst/>
                          <a:latin typeface="微軟正黑體" panose="020B0604030504040204" pitchFamily="34" charset="-120"/>
                          <a:ea typeface="微軟正黑體" panose="020B0604030504040204" pitchFamily="34" charset="-120"/>
                        </a:rPr>
                        <a:t>：</a:t>
                      </a:r>
                      <a:r>
                        <a:rPr lang="en-US" sz="1400" b="1" kern="100" dirty="0" smtClean="0">
                          <a:solidFill>
                            <a:schemeClr val="tx1"/>
                          </a:solidFill>
                          <a:effectLst/>
                          <a:latin typeface="微軟正黑體" panose="020B0604030504040204" pitchFamily="34" charset="-120"/>
                          <a:ea typeface="微軟正黑體" panose="020B0604030504040204" pitchFamily="34" charset="-120"/>
                        </a:rPr>
                        <a:t>104</a:t>
                      </a:r>
                      <a:r>
                        <a:rPr lang="zh-TW" sz="1400" b="1" kern="100" dirty="0">
                          <a:solidFill>
                            <a:schemeClr val="tx1"/>
                          </a:solidFill>
                          <a:effectLst/>
                          <a:latin typeface="微軟正黑體" panose="020B0604030504040204" pitchFamily="34" charset="-120"/>
                          <a:ea typeface="微軟正黑體" panose="020B0604030504040204" pitchFamily="34" charset="-120"/>
                        </a:rPr>
                        <a:t>台北市中山區長春路</a:t>
                      </a:r>
                      <a:r>
                        <a:rPr lang="en-US" sz="1400" b="1" kern="100" dirty="0">
                          <a:solidFill>
                            <a:schemeClr val="tx1"/>
                          </a:solidFill>
                          <a:effectLst/>
                          <a:latin typeface="微軟正黑體" panose="020B0604030504040204" pitchFamily="34" charset="-120"/>
                          <a:ea typeface="微軟正黑體" panose="020B0604030504040204" pitchFamily="34" charset="-120"/>
                        </a:rPr>
                        <a:t>20</a:t>
                      </a:r>
                      <a:r>
                        <a:rPr lang="zh-TW" sz="1400" b="1" kern="100" dirty="0">
                          <a:solidFill>
                            <a:schemeClr val="tx1"/>
                          </a:solidFill>
                          <a:effectLst/>
                          <a:latin typeface="微軟正黑體" panose="020B0604030504040204" pitchFamily="34" charset="-120"/>
                          <a:ea typeface="微軟正黑體" panose="020B0604030504040204" pitchFamily="34" charset="-120"/>
                        </a:rPr>
                        <a:t>號</a:t>
                      </a:r>
                      <a:r>
                        <a:rPr lang="en-US" sz="1400" b="1" kern="100" dirty="0">
                          <a:solidFill>
                            <a:schemeClr val="tx1"/>
                          </a:solidFill>
                          <a:effectLst/>
                          <a:latin typeface="微軟正黑體" panose="020B0604030504040204" pitchFamily="34" charset="-120"/>
                          <a:ea typeface="微軟正黑體" panose="020B0604030504040204" pitchFamily="34" charset="-120"/>
                        </a:rPr>
                        <a:t>6</a:t>
                      </a:r>
                      <a:r>
                        <a:rPr lang="zh-TW" sz="1400" b="1" kern="100" dirty="0">
                          <a:solidFill>
                            <a:schemeClr val="tx1"/>
                          </a:solidFill>
                          <a:effectLst/>
                          <a:latin typeface="微軟正黑體" panose="020B0604030504040204" pitchFamily="34" charset="-120"/>
                          <a:ea typeface="微軟正黑體" panose="020B0604030504040204" pitchFamily="34" charset="-120"/>
                        </a:rPr>
                        <a:t>樓 表演工作坊</a:t>
                      </a:r>
                      <a:r>
                        <a:rPr lang="en-US" sz="1400" b="1" kern="100" dirty="0">
                          <a:solidFill>
                            <a:schemeClr val="tx1"/>
                          </a:solidFill>
                          <a:effectLst/>
                          <a:latin typeface="微軟正黑體" panose="020B0604030504040204" pitchFamily="34" charset="-120"/>
                          <a:ea typeface="微軟正黑體" panose="020B0604030504040204" pitchFamily="34" charset="-120"/>
                        </a:rPr>
                        <a:t>-</a:t>
                      </a:r>
                      <a:r>
                        <a:rPr lang="zh-TW" sz="1400" b="1" kern="100" dirty="0">
                          <a:solidFill>
                            <a:schemeClr val="tx1"/>
                          </a:solidFill>
                          <a:effectLst/>
                          <a:latin typeface="微軟正黑體" panose="020B0604030504040204" pitchFamily="34" charset="-120"/>
                          <a:ea typeface="微軟正黑體" panose="020B0604030504040204" pitchFamily="34" charset="-120"/>
                        </a:rPr>
                        <a:t>合唱團收</a:t>
                      </a:r>
                    </a:p>
                    <a:p>
                      <a:pPr marL="342900" lvl="0" indent="-342900">
                        <a:lnSpc>
                          <a:spcPct val="150000"/>
                        </a:lnSpc>
                        <a:spcAft>
                          <a:spcPts val="0"/>
                        </a:spcAft>
                        <a:buFont typeface="+mj-lt"/>
                        <a:buAutoNum type="arabicPeriod"/>
                      </a:pPr>
                      <a:r>
                        <a:rPr lang="zh-TW" sz="1400" b="1" kern="100" dirty="0">
                          <a:solidFill>
                            <a:schemeClr val="tx1"/>
                          </a:solidFill>
                          <a:effectLst/>
                          <a:latin typeface="微軟正黑體" panose="020B0604030504040204" pitchFamily="34" charset="-120"/>
                          <a:ea typeface="微軟正黑體" panose="020B0604030504040204" pitchFamily="34" charset="-120"/>
                        </a:rPr>
                        <a:t>傳真專線：</a:t>
                      </a:r>
                      <a:r>
                        <a:rPr lang="en-US" sz="1400" b="1" kern="100" dirty="0">
                          <a:solidFill>
                            <a:schemeClr val="tx1"/>
                          </a:solidFill>
                          <a:effectLst/>
                          <a:latin typeface="微軟正黑體" panose="020B0604030504040204" pitchFamily="34" charset="-120"/>
                          <a:ea typeface="微軟正黑體" panose="020B0604030504040204" pitchFamily="34" charset="-120"/>
                        </a:rPr>
                        <a:t>(</a:t>
                      </a:r>
                      <a:r>
                        <a:rPr lang="en-US" sz="1400" b="1" kern="100" dirty="0" smtClean="0">
                          <a:solidFill>
                            <a:schemeClr val="tx1"/>
                          </a:solidFill>
                          <a:effectLst/>
                          <a:latin typeface="微軟正黑體" panose="020B0604030504040204" pitchFamily="34" charset="-120"/>
                          <a:ea typeface="微軟正黑體" panose="020B0604030504040204" pitchFamily="34" charset="-120"/>
                        </a:rPr>
                        <a:t>02)2567-3560</a:t>
                      </a:r>
                      <a:endParaRPr lang="zh-TW" sz="1400" b="1" kern="100" dirty="0">
                        <a:solidFill>
                          <a:schemeClr val="tx1"/>
                        </a:solidFill>
                        <a:effectLst/>
                        <a:latin typeface="微軟正黑體" panose="020B0604030504040204" pitchFamily="34" charset="-120"/>
                        <a:ea typeface="微軟正黑體" panose="020B0604030504040204" pitchFamily="34" charset="-120"/>
                      </a:endParaRPr>
                    </a:p>
                    <a:p>
                      <a:pPr marL="342900" lvl="0" indent="-342900">
                        <a:lnSpc>
                          <a:spcPct val="150000"/>
                        </a:lnSpc>
                        <a:spcAft>
                          <a:spcPts val="0"/>
                        </a:spcAft>
                        <a:buFont typeface="+mj-lt"/>
                        <a:buAutoNum type="arabicPeriod"/>
                      </a:pPr>
                      <a:r>
                        <a:rPr lang="en-US" sz="1400" b="1" kern="100" dirty="0">
                          <a:solidFill>
                            <a:schemeClr val="tx1"/>
                          </a:solidFill>
                          <a:effectLst/>
                          <a:latin typeface="微軟正黑體" panose="020B0604030504040204" pitchFamily="34" charset="-120"/>
                          <a:ea typeface="微軟正黑體" panose="020B0604030504040204" pitchFamily="34" charset="-120"/>
                        </a:rPr>
                        <a:t>Email</a:t>
                      </a:r>
                      <a:r>
                        <a:rPr lang="zh-TW" sz="1400" b="1" kern="100" dirty="0">
                          <a:solidFill>
                            <a:schemeClr val="tx1"/>
                          </a:solidFill>
                          <a:effectLst/>
                          <a:latin typeface="微軟正黑體" panose="020B0604030504040204" pitchFamily="34" charset="-120"/>
                          <a:ea typeface="微軟正黑體" panose="020B0604030504040204" pitchFamily="34" charset="-120"/>
                        </a:rPr>
                        <a:t>報名：</a:t>
                      </a:r>
                      <a:r>
                        <a:rPr lang="en-US" sz="1400" b="1" u="sng" strike="noStrike" kern="100" dirty="0" smtClean="0">
                          <a:solidFill>
                            <a:schemeClr val="tx1"/>
                          </a:solidFill>
                          <a:effectLst/>
                          <a:latin typeface="微軟正黑體" panose="020B0604030504040204" pitchFamily="34" charset="-120"/>
                          <a:ea typeface="微軟正黑體" panose="020B0604030504040204" pitchFamily="34" charset="-120"/>
                          <a:hlinkClick r:id="rId4"/>
                        </a:rPr>
                        <a:t>ps3</a:t>
                      </a:r>
                      <a:r>
                        <a:rPr lang="en-US" altLang="zh-TW" sz="1400" b="1" u="sng" strike="noStrike" kern="100" dirty="0" smtClean="0">
                          <a:solidFill>
                            <a:schemeClr val="tx1"/>
                          </a:solidFill>
                          <a:effectLst/>
                          <a:latin typeface="微軟正黑體" panose="020B0604030504040204" pitchFamily="34" charset="-120"/>
                          <a:ea typeface="微軟正黑體" panose="020B0604030504040204" pitchFamily="34" charset="-120"/>
                          <a:hlinkClick r:id="rId4"/>
                        </a:rPr>
                        <a:t>5</a:t>
                      </a:r>
                      <a:r>
                        <a:rPr lang="en-US" sz="1400" b="1" u="sng" strike="noStrike" kern="100" dirty="0" smtClean="0">
                          <a:solidFill>
                            <a:schemeClr val="tx1"/>
                          </a:solidFill>
                          <a:effectLst/>
                          <a:latin typeface="微軟正黑體" panose="020B0604030504040204" pitchFamily="34" charset="-120"/>
                          <a:ea typeface="微軟正黑體" panose="020B0604030504040204" pitchFamily="34" charset="-120"/>
                          <a:hlinkClick r:id="rId4"/>
                        </a:rPr>
                        <a:t>@tfrd.org.tw</a:t>
                      </a:r>
                      <a:r>
                        <a:rPr lang="zh-TW" sz="1400" b="1" kern="100" dirty="0">
                          <a:solidFill>
                            <a:schemeClr val="tx1"/>
                          </a:solidFill>
                          <a:effectLst/>
                          <a:latin typeface="微軟正黑體" panose="020B0604030504040204" pitchFamily="34" charset="-120"/>
                          <a:ea typeface="微軟正黑體" panose="020B0604030504040204" pitchFamily="34" charset="-120"/>
                        </a:rPr>
                        <a:t>。</a:t>
                      </a:r>
                    </a:p>
                    <a:p>
                      <a:pPr marL="342900" lvl="0" indent="-342900">
                        <a:lnSpc>
                          <a:spcPct val="150000"/>
                        </a:lnSpc>
                        <a:spcAft>
                          <a:spcPts val="0"/>
                        </a:spcAft>
                        <a:buFont typeface="+mj-lt"/>
                        <a:buAutoNum type="arabicPeriod"/>
                      </a:pPr>
                      <a:r>
                        <a:rPr lang="zh-TW" sz="1400" b="1" kern="100" dirty="0">
                          <a:solidFill>
                            <a:schemeClr val="tx1"/>
                          </a:solidFill>
                          <a:effectLst/>
                          <a:latin typeface="微軟正黑體" panose="020B0604030504040204" pitchFamily="34" charset="-120"/>
                          <a:ea typeface="微軟正黑體" panose="020B0604030504040204" pitchFamily="34" charset="-120"/>
                        </a:rPr>
                        <a:t>線上報名</a:t>
                      </a:r>
                      <a:r>
                        <a:rPr lang="zh-TW" sz="1400" b="1" kern="100" dirty="0" smtClean="0">
                          <a:solidFill>
                            <a:schemeClr val="tx1"/>
                          </a:solidFill>
                          <a:effectLst/>
                          <a:latin typeface="微軟正黑體" panose="020B0604030504040204" pitchFamily="34" charset="-120"/>
                          <a:ea typeface="微軟正黑體" panose="020B0604030504040204" pitchFamily="34" charset="-120"/>
                        </a:rPr>
                        <a:t>：</a:t>
                      </a:r>
                      <a:r>
                        <a:rPr lang="zh-TW" altLang="en-US" sz="1400" b="1" kern="100" dirty="0" smtClean="0">
                          <a:solidFill>
                            <a:schemeClr val="tx1"/>
                          </a:solidFill>
                          <a:effectLst/>
                          <a:latin typeface="微軟正黑體" panose="020B0604030504040204" pitchFamily="34" charset="-120"/>
                          <a:ea typeface="微軟正黑體" panose="020B0604030504040204" pitchFamily="34" charset="-120"/>
                        </a:rPr>
                        <a:t>掃描右方</a:t>
                      </a:r>
                      <a:r>
                        <a:rPr lang="en-US" altLang="zh-TW" sz="1400" b="1" kern="100" dirty="0" err="1" smtClean="0">
                          <a:solidFill>
                            <a:schemeClr val="tx1"/>
                          </a:solidFill>
                          <a:effectLst/>
                          <a:latin typeface="微軟正黑體" panose="020B0604030504040204" pitchFamily="34" charset="-120"/>
                          <a:ea typeface="微軟正黑體" panose="020B0604030504040204" pitchFamily="34" charset="-120"/>
                        </a:rPr>
                        <a:t>QRcode</a:t>
                      </a:r>
                      <a:r>
                        <a:rPr lang="zh-TW" altLang="en-US" sz="1400" b="1" kern="100" dirty="0" smtClean="0">
                          <a:solidFill>
                            <a:schemeClr val="tx1"/>
                          </a:solidFill>
                          <a:effectLst/>
                          <a:latin typeface="微軟正黑體" panose="020B0604030504040204" pitchFamily="34" charset="-120"/>
                          <a:ea typeface="微軟正黑體" panose="020B0604030504040204" pitchFamily="34" charset="-120"/>
                        </a:rPr>
                        <a:t>填寫線上表單</a:t>
                      </a:r>
                      <a:endParaRPr lang="en-US" altLang="zh-TW" sz="1400" b="1" kern="100" dirty="0" smtClean="0">
                        <a:solidFill>
                          <a:schemeClr val="tx1"/>
                        </a:solidFill>
                        <a:effectLst/>
                        <a:latin typeface="微軟正黑體" panose="020B0604030504040204" pitchFamily="34" charset="-120"/>
                        <a:ea typeface="微軟正黑體" panose="020B0604030504040204" pitchFamily="34" charset="-120"/>
                      </a:endParaRPr>
                    </a:p>
                  </a:txBody>
                  <a:tcPr marL="69713" marR="69713" marT="0" marB="0">
                    <a:lnL>
                      <a:noFill/>
                    </a:lnL>
                    <a:lnR>
                      <a:noFill/>
                    </a:lnR>
                    <a:lnT>
                      <a:noFill/>
                    </a:lnT>
                    <a:lnB>
                      <a:noFill/>
                    </a:lnB>
                  </a:tcPr>
                </a:tc>
                <a:extLst>
                  <a:ext uri="{0D108BD9-81ED-4DB2-BD59-A6C34878D82A}">
                    <a16:rowId xmlns:a16="http://schemas.microsoft.com/office/drawing/2014/main" val="3779000812"/>
                  </a:ext>
                </a:extLst>
              </a:tr>
            </a:tbl>
          </a:graphicData>
        </a:graphic>
      </p:graphicFrame>
      <p:grpSp>
        <p:nvGrpSpPr>
          <p:cNvPr id="38" name="群組 37"/>
          <p:cNvGrpSpPr/>
          <p:nvPr/>
        </p:nvGrpSpPr>
        <p:grpSpPr>
          <a:xfrm>
            <a:off x="1275713" y="2908300"/>
            <a:ext cx="6495800" cy="1524000"/>
            <a:chOff x="1394645" y="6611881"/>
            <a:chExt cx="6242333" cy="436869"/>
          </a:xfrm>
        </p:grpSpPr>
        <p:grpSp>
          <p:nvGrpSpPr>
            <p:cNvPr id="39" name="Group 21"/>
            <p:cNvGrpSpPr/>
            <p:nvPr/>
          </p:nvGrpSpPr>
          <p:grpSpPr>
            <a:xfrm>
              <a:off x="1403616" y="6633231"/>
              <a:ext cx="5846219" cy="415519"/>
              <a:chOff x="0" y="-1270"/>
              <a:chExt cx="3955420" cy="2223820"/>
            </a:xfrm>
          </p:grpSpPr>
          <p:sp>
            <p:nvSpPr>
              <p:cNvPr id="41" name="Freeform 22"/>
              <p:cNvSpPr/>
              <p:nvPr/>
            </p:nvSpPr>
            <p:spPr>
              <a:xfrm>
                <a:off x="16511" y="11429"/>
                <a:ext cx="3926210" cy="2198418"/>
              </a:xfrm>
              <a:custGeom>
                <a:avLst/>
                <a:gdLst/>
                <a:ahLst/>
                <a:cxnLst/>
                <a:rect l="l" t="t" r="r" b="b"/>
                <a:pathLst>
                  <a:path w="3926210" h="2198419">
                    <a:moveTo>
                      <a:pt x="1270" y="0"/>
                    </a:moveTo>
                    <a:lnTo>
                      <a:pt x="3926210" y="15240"/>
                    </a:lnTo>
                    <a:lnTo>
                      <a:pt x="3894460" y="2198419"/>
                    </a:lnTo>
                    <a:lnTo>
                      <a:pt x="1419540" y="2198419"/>
                    </a:lnTo>
                    <a:lnTo>
                      <a:pt x="0" y="2171750"/>
                    </a:lnTo>
                    <a:lnTo>
                      <a:pt x="11430" y="707980"/>
                    </a:lnTo>
                    <a:close/>
                  </a:path>
                </a:pathLst>
              </a:custGeom>
              <a:solidFill>
                <a:srgbClr val="F3CB63">
                  <a:alpha val="40000"/>
                </a:srgbClr>
              </a:solidFill>
            </p:spPr>
          </p:sp>
          <p:sp>
            <p:nvSpPr>
              <p:cNvPr id="42" name="Freeform 23"/>
              <p:cNvSpPr/>
              <p:nvPr/>
            </p:nvSpPr>
            <p:spPr>
              <a:xfrm>
                <a:off x="0" y="-1270"/>
                <a:ext cx="3955420" cy="2223820"/>
              </a:xfrm>
              <a:custGeom>
                <a:avLst/>
                <a:gdLst/>
                <a:ahLst/>
                <a:cxnLst/>
                <a:rect l="l" t="t" r="r" b="b"/>
                <a:pathLst>
                  <a:path w="3955420" h="2223820">
                    <a:moveTo>
                      <a:pt x="3921130" y="2198420"/>
                    </a:moveTo>
                    <a:cubicBezTo>
                      <a:pt x="3918590" y="2202229"/>
                      <a:pt x="3914780" y="2207310"/>
                      <a:pt x="3910970" y="2211120"/>
                    </a:cubicBezTo>
                    <a:cubicBezTo>
                      <a:pt x="3907160" y="2213660"/>
                      <a:pt x="3902080" y="2216200"/>
                      <a:pt x="3898270" y="2216200"/>
                    </a:cubicBezTo>
                    <a:cubicBezTo>
                      <a:pt x="3769922" y="2214929"/>
                      <a:pt x="3602553" y="2221279"/>
                      <a:pt x="3432084" y="2223820"/>
                    </a:cubicBezTo>
                    <a:cubicBezTo>
                      <a:pt x="3379394" y="2223820"/>
                      <a:pt x="3323604" y="2222550"/>
                      <a:pt x="3270914" y="2222550"/>
                    </a:cubicBezTo>
                    <a:cubicBezTo>
                      <a:pt x="3153135" y="2221279"/>
                      <a:pt x="3035357" y="2220010"/>
                      <a:pt x="2917579" y="2220010"/>
                    </a:cubicBezTo>
                    <a:lnTo>
                      <a:pt x="2533249" y="2220010"/>
                    </a:lnTo>
                    <a:cubicBezTo>
                      <a:pt x="2446465" y="2220010"/>
                      <a:pt x="2362780" y="2218739"/>
                      <a:pt x="2275996" y="2218739"/>
                    </a:cubicBezTo>
                    <a:cubicBezTo>
                      <a:pt x="2201610" y="2218739"/>
                      <a:pt x="2124124" y="2218739"/>
                      <a:pt x="2049738" y="2220010"/>
                    </a:cubicBezTo>
                    <a:lnTo>
                      <a:pt x="2003246" y="2220010"/>
                    </a:lnTo>
                    <a:cubicBezTo>
                      <a:pt x="1894766" y="2218739"/>
                      <a:pt x="685988" y="2217470"/>
                      <a:pt x="577508" y="2214929"/>
                    </a:cubicBezTo>
                    <a:cubicBezTo>
                      <a:pt x="512420" y="2213660"/>
                      <a:pt x="447332" y="2208579"/>
                      <a:pt x="382243" y="2206039"/>
                    </a:cubicBezTo>
                    <a:cubicBezTo>
                      <a:pt x="264465" y="2200960"/>
                      <a:pt x="146687" y="2197150"/>
                      <a:pt x="41910" y="2192070"/>
                    </a:cubicBezTo>
                    <a:cubicBezTo>
                      <a:pt x="33020" y="2190800"/>
                      <a:pt x="24130" y="2188260"/>
                      <a:pt x="16510" y="2184450"/>
                    </a:cubicBezTo>
                    <a:cubicBezTo>
                      <a:pt x="5080" y="2179370"/>
                      <a:pt x="0" y="2167939"/>
                      <a:pt x="1270" y="2150904"/>
                    </a:cubicBezTo>
                    <a:cubicBezTo>
                      <a:pt x="2540" y="2053198"/>
                      <a:pt x="3810" y="1953806"/>
                      <a:pt x="3810" y="1856100"/>
                    </a:cubicBezTo>
                    <a:cubicBezTo>
                      <a:pt x="5080" y="1756708"/>
                      <a:pt x="17780" y="713941"/>
                      <a:pt x="17780" y="614550"/>
                    </a:cubicBezTo>
                    <a:cubicBezTo>
                      <a:pt x="19050" y="518528"/>
                      <a:pt x="20320" y="422506"/>
                      <a:pt x="19050" y="324799"/>
                    </a:cubicBezTo>
                    <a:cubicBezTo>
                      <a:pt x="17780" y="228777"/>
                      <a:pt x="16510" y="134439"/>
                      <a:pt x="6350" y="48260"/>
                    </a:cubicBezTo>
                    <a:cubicBezTo>
                      <a:pt x="5080" y="35560"/>
                      <a:pt x="2540" y="22860"/>
                      <a:pt x="1270" y="10160"/>
                    </a:cubicBezTo>
                    <a:cubicBezTo>
                      <a:pt x="3810" y="8890"/>
                      <a:pt x="5080" y="7620"/>
                      <a:pt x="6350" y="7620"/>
                    </a:cubicBezTo>
                    <a:cubicBezTo>
                      <a:pt x="34290" y="6350"/>
                      <a:pt x="81599" y="5080"/>
                      <a:pt x="149786" y="3810"/>
                    </a:cubicBezTo>
                    <a:cubicBezTo>
                      <a:pt x="245868" y="1270"/>
                      <a:pt x="345050" y="1270"/>
                      <a:pt x="441133" y="1270"/>
                    </a:cubicBezTo>
                    <a:cubicBezTo>
                      <a:pt x="562011" y="2540"/>
                      <a:pt x="1783187" y="5080"/>
                      <a:pt x="1904064" y="6350"/>
                    </a:cubicBezTo>
                    <a:cubicBezTo>
                      <a:pt x="2021843" y="7620"/>
                      <a:pt x="2139621" y="7620"/>
                      <a:pt x="2257400" y="7620"/>
                    </a:cubicBezTo>
                    <a:cubicBezTo>
                      <a:pt x="2322488" y="7620"/>
                      <a:pt x="2387576" y="7620"/>
                      <a:pt x="2452664" y="8890"/>
                    </a:cubicBezTo>
                    <a:cubicBezTo>
                      <a:pt x="2579740" y="11430"/>
                      <a:pt x="2709917" y="10160"/>
                      <a:pt x="2836993" y="2540"/>
                    </a:cubicBezTo>
                    <a:cubicBezTo>
                      <a:pt x="2889684" y="0"/>
                      <a:pt x="2942374" y="2540"/>
                      <a:pt x="2995064" y="2540"/>
                    </a:cubicBezTo>
                    <a:cubicBezTo>
                      <a:pt x="3112843" y="2540"/>
                      <a:pt x="3230621" y="1270"/>
                      <a:pt x="3348399" y="3810"/>
                    </a:cubicBezTo>
                    <a:cubicBezTo>
                      <a:pt x="3497172" y="6350"/>
                      <a:pt x="3642845" y="13970"/>
                      <a:pt x="3791618" y="17780"/>
                    </a:cubicBezTo>
                    <a:cubicBezTo>
                      <a:pt x="3856706" y="20320"/>
                      <a:pt x="3889380" y="19050"/>
                      <a:pt x="3916050" y="21590"/>
                    </a:cubicBezTo>
                    <a:cubicBezTo>
                      <a:pt x="3924940" y="22860"/>
                      <a:pt x="3933830" y="25400"/>
                      <a:pt x="3942720" y="27940"/>
                    </a:cubicBezTo>
                    <a:cubicBezTo>
                      <a:pt x="3950340" y="30480"/>
                      <a:pt x="3954150" y="36830"/>
                      <a:pt x="3954150" y="46990"/>
                    </a:cubicBezTo>
                    <a:cubicBezTo>
                      <a:pt x="3955420" y="88955"/>
                      <a:pt x="3951610" y="139493"/>
                      <a:pt x="3947800" y="190031"/>
                    </a:cubicBezTo>
                    <a:cubicBezTo>
                      <a:pt x="3943990" y="232146"/>
                      <a:pt x="3942720" y="275946"/>
                      <a:pt x="3941450" y="318061"/>
                    </a:cubicBezTo>
                    <a:cubicBezTo>
                      <a:pt x="3938910" y="388814"/>
                      <a:pt x="3937640" y="459567"/>
                      <a:pt x="3936370" y="530320"/>
                    </a:cubicBezTo>
                    <a:cubicBezTo>
                      <a:pt x="3935100" y="596019"/>
                      <a:pt x="3933830" y="661719"/>
                      <a:pt x="3933830" y="727418"/>
                    </a:cubicBezTo>
                    <a:cubicBezTo>
                      <a:pt x="3933830" y="836917"/>
                      <a:pt x="3922400" y="1888107"/>
                      <a:pt x="3921130" y="1997606"/>
                    </a:cubicBezTo>
                    <a:cubicBezTo>
                      <a:pt x="3923670" y="2068359"/>
                      <a:pt x="3922400" y="2139112"/>
                      <a:pt x="3921130" y="2198419"/>
                    </a:cubicBezTo>
                    <a:close/>
                    <a:moveTo>
                      <a:pt x="17780" y="2167939"/>
                    </a:moveTo>
                    <a:cubicBezTo>
                      <a:pt x="22860" y="2169209"/>
                      <a:pt x="29210" y="2171749"/>
                      <a:pt x="36830" y="2171749"/>
                    </a:cubicBezTo>
                    <a:cubicBezTo>
                      <a:pt x="143587" y="2176829"/>
                      <a:pt x="270664" y="2181909"/>
                      <a:pt x="394641" y="2185719"/>
                    </a:cubicBezTo>
                    <a:cubicBezTo>
                      <a:pt x="453530" y="2188259"/>
                      <a:pt x="512420" y="2192069"/>
                      <a:pt x="574408" y="2193339"/>
                    </a:cubicBezTo>
                    <a:cubicBezTo>
                      <a:pt x="614701" y="2194609"/>
                      <a:pt x="1755292" y="2190799"/>
                      <a:pt x="1792485" y="2192069"/>
                    </a:cubicBezTo>
                    <a:cubicBezTo>
                      <a:pt x="1857573" y="2193339"/>
                      <a:pt x="1922661" y="2195879"/>
                      <a:pt x="1987749" y="2197149"/>
                    </a:cubicBezTo>
                    <a:cubicBezTo>
                      <a:pt x="2018743" y="2198419"/>
                      <a:pt x="2046638" y="2198419"/>
                      <a:pt x="2077632" y="2198419"/>
                    </a:cubicBezTo>
                    <a:cubicBezTo>
                      <a:pt x="2217107" y="2198419"/>
                      <a:pt x="2353482" y="2197149"/>
                      <a:pt x="2492956" y="2198419"/>
                    </a:cubicBezTo>
                    <a:cubicBezTo>
                      <a:pt x="2545647" y="2198419"/>
                      <a:pt x="2601436" y="2200959"/>
                      <a:pt x="2654127" y="2200959"/>
                    </a:cubicBezTo>
                    <a:cubicBezTo>
                      <a:pt x="2734712" y="2200959"/>
                      <a:pt x="2812198" y="2197149"/>
                      <a:pt x="2892783" y="2197149"/>
                    </a:cubicBezTo>
                    <a:cubicBezTo>
                      <a:pt x="2988865" y="2197149"/>
                      <a:pt x="3081848" y="2198419"/>
                      <a:pt x="3177931" y="2198419"/>
                    </a:cubicBezTo>
                    <a:cubicBezTo>
                      <a:pt x="3305007" y="2198419"/>
                      <a:pt x="3435183" y="2198419"/>
                      <a:pt x="3562260" y="2197149"/>
                    </a:cubicBezTo>
                    <a:cubicBezTo>
                      <a:pt x="3676939" y="2195879"/>
                      <a:pt x="3788519" y="2193339"/>
                      <a:pt x="3883030" y="2190799"/>
                    </a:cubicBezTo>
                    <a:cubicBezTo>
                      <a:pt x="3888110" y="2190799"/>
                      <a:pt x="3893190" y="2188259"/>
                      <a:pt x="3899540" y="2186989"/>
                    </a:cubicBezTo>
                    <a:cubicBezTo>
                      <a:pt x="3899540" y="2174289"/>
                      <a:pt x="3900810" y="2161589"/>
                      <a:pt x="3900810" y="2145850"/>
                    </a:cubicBezTo>
                    <a:lnTo>
                      <a:pt x="3900810" y="2093628"/>
                    </a:lnTo>
                    <a:cubicBezTo>
                      <a:pt x="3902080" y="2007713"/>
                      <a:pt x="3904620" y="1920114"/>
                      <a:pt x="3903350" y="1834200"/>
                    </a:cubicBezTo>
                    <a:cubicBezTo>
                      <a:pt x="3902080" y="1712909"/>
                      <a:pt x="3914780" y="651611"/>
                      <a:pt x="3918590" y="530320"/>
                    </a:cubicBezTo>
                    <a:cubicBezTo>
                      <a:pt x="3921130" y="459567"/>
                      <a:pt x="3923670" y="388814"/>
                      <a:pt x="3923670" y="318060"/>
                    </a:cubicBezTo>
                    <a:cubicBezTo>
                      <a:pt x="3923670" y="259100"/>
                      <a:pt x="3924940" y="201823"/>
                      <a:pt x="3932560" y="144547"/>
                    </a:cubicBezTo>
                    <a:cubicBezTo>
                      <a:pt x="3936370" y="110855"/>
                      <a:pt x="3938910" y="77163"/>
                      <a:pt x="3933830" y="49530"/>
                    </a:cubicBezTo>
                    <a:cubicBezTo>
                      <a:pt x="3926210" y="49530"/>
                      <a:pt x="3919860" y="48260"/>
                      <a:pt x="3912240" y="48260"/>
                    </a:cubicBezTo>
                    <a:cubicBezTo>
                      <a:pt x="3879220" y="45720"/>
                      <a:pt x="3813314" y="45720"/>
                      <a:pt x="3729629" y="40640"/>
                    </a:cubicBezTo>
                    <a:cubicBezTo>
                      <a:pt x="3574658" y="33020"/>
                      <a:pt x="3416587" y="27940"/>
                      <a:pt x="3261615" y="27940"/>
                    </a:cubicBezTo>
                    <a:cubicBezTo>
                      <a:pt x="3153135" y="27940"/>
                      <a:pt x="3041556" y="31750"/>
                      <a:pt x="2933076" y="24130"/>
                    </a:cubicBezTo>
                    <a:lnTo>
                      <a:pt x="2902081" y="24130"/>
                    </a:lnTo>
                    <a:cubicBezTo>
                      <a:pt x="2812198" y="27940"/>
                      <a:pt x="2716115" y="33020"/>
                      <a:pt x="2623132" y="34290"/>
                    </a:cubicBezTo>
                    <a:cubicBezTo>
                      <a:pt x="2520851" y="35560"/>
                      <a:pt x="2421669" y="31750"/>
                      <a:pt x="2319388" y="30480"/>
                    </a:cubicBezTo>
                    <a:cubicBezTo>
                      <a:pt x="2223306" y="29210"/>
                      <a:pt x="2127223" y="27940"/>
                      <a:pt x="2034240" y="27940"/>
                    </a:cubicBezTo>
                    <a:cubicBezTo>
                      <a:pt x="2000147" y="27940"/>
                      <a:pt x="1969152" y="29210"/>
                      <a:pt x="1935059" y="27940"/>
                    </a:cubicBezTo>
                    <a:cubicBezTo>
                      <a:pt x="1817280" y="26670"/>
                      <a:pt x="599204" y="24130"/>
                      <a:pt x="478326" y="24130"/>
                    </a:cubicBezTo>
                    <a:cubicBezTo>
                      <a:pt x="372945" y="22860"/>
                      <a:pt x="267564" y="24130"/>
                      <a:pt x="162184" y="24130"/>
                    </a:cubicBezTo>
                    <a:cubicBezTo>
                      <a:pt x="106394" y="24130"/>
                      <a:pt x="45720" y="24130"/>
                      <a:pt x="21590" y="25400"/>
                    </a:cubicBezTo>
                    <a:cubicBezTo>
                      <a:pt x="20320" y="25400"/>
                      <a:pt x="21590" y="36830"/>
                      <a:pt x="22860" y="41910"/>
                    </a:cubicBezTo>
                    <a:cubicBezTo>
                      <a:pt x="26670" y="83901"/>
                      <a:pt x="31750" y="137808"/>
                      <a:pt x="34290" y="190031"/>
                    </a:cubicBezTo>
                    <a:cubicBezTo>
                      <a:pt x="36830" y="284368"/>
                      <a:pt x="38100" y="378706"/>
                      <a:pt x="38100" y="473044"/>
                    </a:cubicBezTo>
                    <a:cubicBezTo>
                      <a:pt x="38100" y="533689"/>
                      <a:pt x="36830" y="592650"/>
                      <a:pt x="35560" y="653296"/>
                    </a:cubicBezTo>
                    <a:cubicBezTo>
                      <a:pt x="34290" y="712257"/>
                      <a:pt x="22860" y="1711224"/>
                      <a:pt x="21590" y="1768500"/>
                    </a:cubicBezTo>
                    <a:lnTo>
                      <a:pt x="21590" y="1879684"/>
                    </a:lnTo>
                    <a:cubicBezTo>
                      <a:pt x="21590" y="1963914"/>
                      <a:pt x="20320" y="2049828"/>
                      <a:pt x="20320" y="2134058"/>
                    </a:cubicBezTo>
                    <a:cubicBezTo>
                      <a:pt x="20320" y="2145850"/>
                      <a:pt x="19050" y="2155958"/>
                      <a:pt x="17780" y="2167939"/>
                    </a:cubicBezTo>
                    <a:close/>
                  </a:path>
                </a:pathLst>
              </a:custGeom>
              <a:solidFill>
                <a:srgbClr val="2F2325"/>
              </a:solidFill>
            </p:spPr>
          </p:sp>
        </p:grpSp>
        <p:sp>
          <p:nvSpPr>
            <p:cNvPr id="40" name="文字方塊 39"/>
            <p:cNvSpPr txBox="1"/>
            <p:nvPr/>
          </p:nvSpPr>
          <p:spPr>
            <a:xfrm>
              <a:off x="1394645" y="6611881"/>
              <a:ext cx="6242333" cy="109295"/>
            </a:xfrm>
            <a:prstGeom prst="rect">
              <a:avLst/>
            </a:prstGeom>
            <a:noFill/>
          </p:spPr>
          <p:txBody>
            <a:bodyPr wrap="square" rtlCol="0">
              <a:spAutoFit/>
            </a:bodyPr>
            <a:lstStyle/>
            <a:p>
              <a:pPr>
                <a:lnSpc>
                  <a:spcPct val="150000"/>
                </a:lnSpc>
              </a:pPr>
              <a:endParaRPr lang="zh-TW" altLang="zh-TW" sz="1600" kern="100" dirty="0">
                <a:solidFill>
                  <a:schemeClr val="tx1">
                    <a:lumMod val="85000"/>
                    <a:lumOff val="1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graphicFrame>
        <p:nvGraphicFramePr>
          <p:cNvPr id="15" name="表格 14"/>
          <p:cNvGraphicFramePr>
            <a:graphicFrameLocks noGrp="1"/>
          </p:cNvGraphicFramePr>
          <p:nvPr>
            <p:extLst>
              <p:ext uri="{D42A27DB-BD31-4B8C-83A1-F6EECF244321}">
                <p14:modId xmlns:p14="http://schemas.microsoft.com/office/powerpoint/2010/main" val="2938540569"/>
              </p:ext>
            </p:extLst>
          </p:nvPr>
        </p:nvGraphicFramePr>
        <p:xfrm>
          <a:off x="393975" y="3068793"/>
          <a:ext cx="6913069" cy="1274289"/>
        </p:xfrm>
        <a:graphic>
          <a:graphicData uri="http://schemas.openxmlformats.org/drawingml/2006/table">
            <a:tbl>
              <a:tblPr firstRow="1" firstCol="1" bandRow="1"/>
              <a:tblGrid>
                <a:gridCol w="996574">
                  <a:extLst>
                    <a:ext uri="{9D8B030D-6E8A-4147-A177-3AD203B41FA5}">
                      <a16:colId xmlns:a16="http://schemas.microsoft.com/office/drawing/2014/main" val="2201351126"/>
                    </a:ext>
                  </a:extLst>
                </a:gridCol>
                <a:gridCol w="5916495">
                  <a:extLst>
                    <a:ext uri="{9D8B030D-6E8A-4147-A177-3AD203B41FA5}">
                      <a16:colId xmlns:a16="http://schemas.microsoft.com/office/drawing/2014/main" val="4014974917"/>
                    </a:ext>
                  </a:extLst>
                </a:gridCol>
              </a:tblGrid>
              <a:tr h="1274289">
                <a:tc>
                  <a:txBody>
                    <a:bodyPr/>
                    <a:lstStyle/>
                    <a:p>
                      <a:pPr algn="r">
                        <a:lnSpc>
                          <a:spcPct val="150000"/>
                        </a:lnSpc>
                        <a:spcAft>
                          <a:spcPts val="0"/>
                        </a:spcAft>
                      </a:pPr>
                      <a:endParaRPr lang="en-US" altLang="zh-TW" sz="1400" b="1" kern="100" dirty="0" smtClean="0">
                        <a:solidFill>
                          <a:schemeClr val="tx1"/>
                        </a:solidFill>
                        <a:effectLst/>
                        <a:latin typeface="微軟正黑體" panose="020B0604030504040204" pitchFamily="34" charset="-120"/>
                        <a:ea typeface="微軟正黑體" panose="020B0604030504040204" pitchFamily="34" charset="-120"/>
                      </a:endParaRPr>
                    </a:p>
                  </a:txBody>
                  <a:tcPr marL="69713" marR="69713" marT="0" marB="0">
                    <a:lnL>
                      <a:noFill/>
                    </a:lnL>
                    <a:lnR>
                      <a:noFill/>
                    </a:lnR>
                    <a:lnT>
                      <a:noFill/>
                    </a:lnT>
                    <a:lnB>
                      <a:noFill/>
                    </a:lnB>
                  </a:tcPr>
                </a:tc>
                <a:tc>
                  <a:txBody>
                    <a:bodyPr/>
                    <a:lstStyle/>
                    <a:p>
                      <a:pPr marL="342900" indent="-342900">
                        <a:lnSpc>
                          <a:spcPct val="150000"/>
                        </a:lnSpc>
                        <a:buAutoNum type="arabicPeriod"/>
                      </a:pPr>
                      <a:r>
                        <a:rPr lang="zh-TW" altLang="zh-TW" sz="1400" b="1" dirty="0" smtClean="0">
                          <a:solidFill>
                            <a:schemeClr val="tx1">
                              <a:lumMod val="85000"/>
                              <a:lumOff val="15000"/>
                            </a:schemeClr>
                          </a:solidFill>
                          <a:latin typeface="微軟正黑體" panose="020B0604030504040204" pitchFamily="34" charset="-120"/>
                          <a:ea typeface="微軟正黑體" panose="020B0604030504040204" pitchFamily="34" charset="-120"/>
                        </a:rPr>
                        <a:t>報名</a:t>
                      </a:r>
                      <a:r>
                        <a:rPr lang="zh-TW" altLang="en-US" sz="1400" b="1" dirty="0" smtClean="0">
                          <a:solidFill>
                            <a:schemeClr val="tx1">
                              <a:lumMod val="85000"/>
                              <a:lumOff val="15000"/>
                            </a:schemeClr>
                          </a:solidFill>
                          <a:latin typeface="微軟正黑體" panose="020B0604030504040204" pitchFamily="34" charset="-120"/>
                          <a:ea typeface="微軟正黑體" panose="020B0604030504040204" pitchFamily="34" charset="-120"/>
                        </a:rPr>
                        <a:t>時間截止日：</a:t>
                      </a:r>
                      <a:r>
                        <a:rPr lang="en-US" altLang="zh-TW" sz="1400" b="1" u="sng" dirty="0" smtClean="0">
                          <a:solidFill>
                            <a:schemeClr val="tx1">
                              <a:lumMod val="85000"/>
                              <a:lumOff val="15000"/>
                            </a:schemeClr>
                          </a:solidFill>
                          <a:latin typeface="微軟正黑體" panose="020B0604030504040204" pitchFamily="34" charset="-120"/>
                          <a:ea typeface="微軟正黑體" panose="020B0604030504040204" pitchFamily="34" charset="-120"/>
                        </a:rPr>
                        <a:t>111</a:t>
                      </a:r>
                      <a:r>
                        <a:rPr lang="zh-TW" altLang="zh-TW" sz="1400" b="1" u="sng" dirty="0" smtClean="0">
                          <a:solidFill>
                            <a:schemeClr val="tx1">
                              <a:lumMod val="85000"/>
                              <a:lumOff val="15000"/>
                            </a:schemeClr>
                          </a:solidFill>
                          <a:latin typeface="微軟正黑體" panose="020B0604030504040204" pitchFamily="34" charset="-120"/>
                          <a:ea typeface="微軟正黑體" panose="020B0604030504040204" pitchFamily="34" charset="-120"/>
                        </a:rPr>
                        <a:t>年</a:t>
                      </a:r>
                      <a:r>
                        <a:rPr lang="en-US" altLang="zh-TW" sz="1400" b="1" u="sng" dirty="0" smtClean="0">
                          <a:solidFill>
                            <a:schemeClr val="tx1">
                              <a:lumMod val="85000"/>
                              <a:lumOff val="15000"/>
                            </a:schemeClr>
                          </a:solidFill>
                          <a:latin typeface="微軟正黑體" panose="020B0604030504040204" pitchFamily="34" charset="-120"/>
                          <a:ea typeface="微軟正黑體" panose="020B0604030504040204" pitchFamily="34" charset="-120"/>
                        </a:rPr>
                        <a:t>9</a:t>
                      </a:r>
                      <a:r>
                        <a:rPr lang="zh-TW" altLang="zh-TW" sz="1400" b="1" u="sng" dirty="0" smtClean="0">
                          <a:solidFill>
                            <a:schemeClr val="tx1">
                              <a:lumMod val="85000"/>
                              <a:lumOff val="15000"/>
                            </a:schemeClr>
                          </a:solidFill>
                          <a:latin typeface="微軟正黑體" panose="020B0604030504040204" pitchFamily="34" charset="-120"/>
                          <a:ea typeface="微軟正黑體" panose="020B0604030504040204" pitchFamily="34" charset="-120"/>
                        </a:rPr>
                        <a:t>月</a:t>
                      </a:r>
                      <a:r>
                        <a:rPr lang="en-US" altLang="zh-TW" sz="1400" b="1" u="sng" dirty="0" smtClean="0">
                          <a:solidFill>
                            <a:schemeClr val="tx1">
                              <a:lumMod val="85000"/>
                              <a:lumOff val="15000"/>
                            </a:schemeClr>
                          </a:solidFill>
                          <a:latin typeface="微軟正黑體" panose="020B0604030504040204" pitchFamily="34" charset="-120"/>
                          <a:ea typeface="微軟正黑體" panose="020B0604030504040204" pitchFamily="34" charset="-120"/>
                        </a:rPr>
                        <a:t>13</a:t>
                      </a:r>
                      <a:r>
                        <a:rPr lang="zh-TW" altLang="zh-TW" sz="1400" b="1" u="sng" dirty="0" smtClean="0">
                          <a:solidFill>
                            <a:schemeClr val="tx1">
                              <a:lumMod val="85000"/>
                              <a:lumOff val="15000"/>
                            </a:schemeClr>
                          </a:solidFill>
                          <a:latin typeface="微軟正黑體" panose="020B0604030504040204" pitchFamily="34" charset="-120"/>
                          <a:ea typeface="微軟正黑體" panose="020B0604030504040204" pitchFamily="34" charset="-120"/>
                        </a:rPr>
                        <a:t>日</a:t>
                      </a:r>
                      <a:r>
                        <a:rPr lang="zh-TW" altLang="en-US" sz="1400" b="1" u="sng" dirty="0" smtClean="0">
                          <a:solidFill>
                            <a:schemeClr val="tx1">
                              <a:lumMod val="85000"/>
                              <a:lumOff val="15000"/>
                            </a:schemeClr>
                          </a:solidFill>
                          <a:latin typeface="微軟正黑體" panose="020B0604030504040204" pitchFamily="34" charset="-120"/>
                          <a:ea typeface="微軟正黑體" panose="020B0604030504040204" pitchFamily="34" charset="-120"/>
                        </a:rPr>
                        <a:t> </a:t>
                      </a:r>
                      <a:r>
                        <a:rPr lang="zh-TW" altLang="zh-TW" sz="1400" b="1" dirty="0" smtClean="0">
                          <a:solidFill>
                            <a:schemeClr val="tx1">
                              <a:lumMod val="85000"/>
                              <a:lumOff val="15000"/>
                            </a:schemeClr>
                          </a:solidFill>
                          <a:latin typeface="微軟正黑體" panose="020B0604030504040204" pitchFamily="34" charset="-120"/>
                          <a:ea typeface="微軟正黑體" panose="020B0604030504040204" pitchFamily="34" charset="-120"/>
                        </a:rPr>
                        <a:t>。</a:t>
                      </a:r>
                      <a:endParaRPr lang="en-US" altLang="zh-TW" sz="1400" b="1"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a:p>
                      <a:pPr marL="342900" indent="-342900">
                        <a:lnSpc>
                          <a:spcPct val="150000"/>
                        </a:lnSpc>
                        <a:buAutoNum type="arabicPeriod"/>
                      </a:pPr>
                      <a:r>
                        <a:rPr lang="zh-TW" altLang="en-US" sz="1400" b="1" dirty="0" smtClean="0">
                          <a:solidFill>
                            <a:schemeClr val="tx1">
                              <a:lumMod val="85000"/>
                              <a:lumOff val="15000"/>
                            </a:schemeClr>
                          </a:solidFill>
                          <a:latin typeface="微軟正黑體" panose="020B0604030504040204" pitchFamily="34" charset="-120"/>
                          <a:ea typeface="微軟正黑體" panose="020B0604030504040204" pitchFamily="34" charset="-120"/>
                        </a:rPr>
                        <a:t>本會</a:t>
                      </a:r>
                      <a:r>
                        <a:rPr lang="zh-TW" altLang="zh-TW" sz="1400" b="1" dirty="0" smtClean="0">
                          <a:solidFill>
                            <a:schemeClr val="tx1">
                              <a:lumMod val="85000"/>
                              <a:lumOff val="15000"/>
                            </a:schemeClr>
                          </a:solidFill>
                          <a:latin typeface="微軟正黑體" panose="020B0604030504040204" pitchFamily="34" charset="-120"/>
                          <a:ea typeface="微軟正黑體" panose="020B0604030504040204" pitchFamily="34" charset="-120"/>
                        </a:rPr>
                        <a:t>將於開課前三日</a:t>
                      </a:r>
                      <a:r>
                        <a:rPr lang="zh-TW" altLang="en-US" sz="1400" b="1" dirty="0" smtClean="0">
                          <a:solidFill>
                            <a:schemeClr val="tx1">
                              <a:lumMod val="85000"/>
                              <a:lumOff val="15000"/>
                            </a:schemeClr>
                          </a:solidFill>
                          <a:latin typeface="微軟正黑體" panose="020B0604030504040204" pitchFamily="34" charset="-120"/>
                          <a:ea typeface="微軟正黑體" panose="020B0604030504040204" pitchFamily="34" charset="-120"/>
                        </a:rPr>
                        <a:t>以</a:t>
                      </a:r>
                      <a:r>
                        <a:rPr lang="en-US" altLang="zh-TW" sz="1400" b="1" u="sng" dirty="0" smtClean="0">
                          <a:solidFill>
                            <a:schemeClr val="tx1">
                              <a:lumMod val="85000"/>
                              <a:lumOff val="15000"/>
                            </a:schemeClr>
                          </a:solidFill>
                          <a:latin typeface="微軟正黑體" panose="020B0604030504040204" pitchFamily="34" charset="-120"/>
                          <a:ea typeface="微軟正黑體" panose="020B0604030504040204" pitchFamily="34" charset="-120"/>
                        </a:rPr>
                        <a:t>LINE</a:t>
                      </a:r>
                      <a:r>
                        <a:rPr lang="zh-TW" altLang="zh-TW" sz="1400" b="1" u="sng" dirty="0" smtClean="0">
                          <a:solidFill>
                            <a:schemeClr val="tx1">
                              <a:lumMod val="85000"/>
                              <a:lumOff val="15000"/>
                            </a:schemeClr>
                          </a:solidFill>
                          <a:latin typeface="微軟正黑體" panose="020B0604030504040204" pitchFamily="34" charset="-120"/>
                          <a:ea typeface="微軟正黑體" panose="020B0604030504040204" pitchFamily="34" charset="-120"/>
                        </a:rPr>
                        <a:t>／</a:t>
                      </a:r>
                      <a:r>
                        <a:rPr lang="en-US" altLang="zh-TW" sz="1400" b="1" u="sng" dirty="0" smtClean="0">
                          <a:solidFill>
                            <a:schemeClr val="tx1">
                              <a:lumMod val="85000"/>
                              <a:lumOff val="15000"/>
                            </a:schemeClr>
                          </a:solidFill>
                          <a:latin typeface="微軟正黑體" panose="020B0604030504040204" pitchFamily="34" charset="-120"/>
                          <a:ea typeface="微軟正黑體" panose="020B0604030504040204" pitchFamily="34" charset="-120"/>
                        </a:rPr>
                        <a:t>EMAIL</a:t>
                      </a:r>
                      <a:r>
                        <a:rPr lang="zh-TW" altLang="zh-TW" sz="1400" b="1" u="sng" dirty="0" smtClean="0">
                          <a:solidFill>
                            <a:schemeClr val="tx1">
                              <a:lumMod val="85000"/>
                              <a:lumOff val="15000"/>
                            </a:schemeClr>
                          </a:solidFill>
                          <a:latin typeface="微軟正黑體" panose="020B0604030504040204" pitchFamily="34" charset="-120"/>
                          <a:ea typeface="微軟正黑體" panose="020B0604030504040204" pitchFamily="34" charset="-120"/>
                        </a:rPr>
                        <a:t>／簡訊</a:t>
                      </a:r>
                      <a:r>
                        <a:rPr lang="zh-TW" altLang="zh-TW" sz="1400" b="1" dirty="0" smtClean="0">
                          <a:solidFill>
                            <a:schemeClr val="tx1">
                              <a:lumMod val="85000"/>
                              <a:lumOff val="15000"/>
                            </a:schemeClr>
                          </a:solidFill>
                          <a:latin typeface="微軟正黑體" panose="020B0604030504040204" pitchFamily="34" charset="-120"/>
                          <a:ea typeface="微軟正黑體" panose="020B0604030504040204" pitchFamily="34" charset="-120"/>
                        </a:rPr>
                        <a:t>通知，</a:t>
                      </a:r>
                      <a:r>
                        <a:rPr lang="zh-TW" altLang="zh-TW" sz="1400" b="1" dirty="0" smtClean="0">
                          <a:solidFill>
                            <a:schemeClr val="tx1">
                              <a:lumMod val="95000"/>
                              <a:lumOff val="5000"/>
                            </a:schemeClr>
                          </a:solidFill>
                          <a:latin typeface="微軟正黑體" panose="020B0604030504040204" pitchFamily="34" charset="-120"/>
                          <a:ea typeface="微軟正黑體" panose="020B0604030504040204" pitchFamily="34" charset="-120"/>
                        </a:rPr>
                        <a:t>請務必填寫</a:t>
                      </a:r>
                      <a:r>
                        <a:rPr lang="zh-TW" altLang="zh-TW" sz="1400" b="1" dirty="0" smtClean="0">
                          <a:solidFill>
                            <a:schemeClr val="tx1">
                              <a:lumMod val="85000"/>
                              <a:lumOff val="15000"/>
                            </a:schemeClr>
                          </a:solidFill>
                          <a:latin typeface="微軟正黑體" panose="020B0604030504040204" pitchFamily="34" charset="-120"/>
                          <a:ea typeface="微軟正黑體" panose="020B0604030504040204" pitchFamily="34" charset="-120"/>
                        </a:rPr>
                        <a:t>正確</a:t>
                      </a:r>
                      <a:r>
                        <a:rPr lang="zh-TW" altLang="en-US" sz="1400" b="1" dirty="0" smtClean="0">
                          <a:solidFill>
                            <a:schemeClr val="tx1">
                              <a:lumMod val="85000"/>
                              <a:lumOff val="15000"/>
                            </a:schemeClr>
                          </a:solidFill>
                          <a:latin typeface="微軟正黑體" panose="020B0604030504040204" pitchFamily="34" charset="-120"/>
                          <a:ea typeface="微軟正黑體" panose="020B0604030504040204" pitchFamily="34" charset="-120"/>
                        </a:rPr>
                        <a:t>資訊，並</a:t>
                      </a:r>
                      <a:r>
                        <a:rPr lang="zh-TW" altLang="zh-TW" sz="1400" b="1" dirty="0" smtClean="0">
                          <a:solidFill>
                            <a:schemeClr val="tx1">
                              <a:lumMod val="85000"/>
                              <a:lumOff val="15000"/>
                            </a:schemeClr>
                          </a:solidFill>
                          <a:latin typeface="微軟正黑體" panose="020B0604030504040204" pitchFamily="34" charset="-120"/>
                          <a:ea typeface="微軟正黑體" panose="020B0604030504040204" pitchFamily="34" charset="-120"/>
                        </a:rPr>
                        <a:t>留意是否收到通知。</a:t>
                      </a:r>
                      <a:endParaRPr lang="en-US" altLang="zh-TW" sz="1400" b="1"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a:p>
                      <a:pPr marL="342900" indent="-342900">
                        <a:lnSpc>
                          <a:spcPct val="150000"/>
                        </a:lnSpc>
                        <a:buAutoNum type="arabicPeriod"/>
                      </a:pPr>
                      <a:r>
                        <a:rPr lang="zh-TW" altLang="zh-TW" sz="1400" b="1" dirty="0" smtClean="0">
                          <a:solidFill>
                            <a:schemeClr val="tx1">
                              <a:lumMod val="85000"/>
                              <a:lumOff val="15000"/>
                            </a:schemeClr>
                          </a:solidFill>
                          <a:latin typeface="微軟正黑體" panose="020B0604030504040204" pitchFamily="34" charset="-120"/>
                          <a:ea typeface="微軟正黑體" panose="020B0604030504040204" pitchFamily="34" charset="-120"/>
                        </a:rPr>
                        <a:t>請準時出席，</a:t>
                      </a:r>
                      <a:r>
                        <a:rPr lang="zh-TW" altLang="en-US" sz="1400" b="1" dirty="0" smtClean="0">
                          <a:solidFill>
                            <a:schemeClr val="tx1">
                              <a:lumMod val="85000"/>
                              <a:lumOff val="15000"/>
                            </a:schemeClr>
                          </a:solidFill>
                          <a:latin typeface="微軟正黑體" panose="020B0604030504040204" pitchFamily="34" charset="-120"/>
                          <a:ea typeface="微軟正黑體" panose="020B0604030504040204" pitchFamily="34" charset="-120"/>
                        </a:rPr>
                        <a:t>若</a:t>
                      </a:r>
                      <a:r>
                        <a:rPr lang="zh-TW" altLang="zh-TW" sz="1400" b="1" dirty="0" smtClean="0">
                          <a:solidFill>
                            <a:schemeClr val="tx1">
                              <a:lumMod val="85000"/>
                              <a:lumOff val="15000"/>
                            </a:schemeClr>
                          </a:solidFill>
                          <a:latin typeface="微軟正黑體" panose="020B0604030504040204" pitchFamily="34" charset="-120"/>
                          <a:ea typeface="微軟正黑體" panose="020B0604030504040204" pitchFamily="34" charset="-120"/>
                        </a:rPr>
                        <a:t>無法出席</a:t>
                      </a:r>
                      <a:r>
                        <a:rPr lang="zh-TW" altLang="en-US" sz="1400" b="1" dirty="0" smtClean="0">
                          <a:solidFill>
                            <a:schemeClr val="tx1">
                              <a:lumMod val="85000"/>
                              <a:lumOff val="15000"/>
                            </a:schemeClr>
                          </a:solidFill>
                          <a:latin typeface="微軟正黑體" panose="020B0604030504040204" pitchFamily="34" charset="-120"/>
                          <a:ea typeface="微軟正黑體" panose="020B0604030504040204" pitchFamily="34" charset="-120"/>
                        </a:rPr>
                        <a:t>，需請假告知工作人員</a:t>
                      </a:r>
                      <a:r>
                        <a:rPr lang="zh-TW" altLang="zh-TW" sz="1400" b="1" dirty="0" smtClean="0">
                          <a:solidFill>
                            <a:schemeClr val="tx1">
                              <a:lumMod val="85000"/>
                              <a:lumOff val="15000"/>
                            </a:schemeClr>
                          </a:solidFill>
                          <a:latin typeface="微軟正黑體" panose="020B0604030504040204" pitchFamily="34" charset="-120"/>
                          <a:ea typeface="微軟正黑體" panose="020B0604030504040204" pitchFamily="34" charset="-120"/>
                        </a:rPr>
                        <a:t>。</a:t>
                      </a:r>
                      <a:endParaRPr lang="en-US" altLang="zh-TW" sz="1400" b="1" dirty="0" smtClean="0">
                        <a:latin typeface="微軟正黑體" panose="020B0604030504040204" pitchFamily="34" charset="-120"/>
                        <a:ea typeface="微軟正黑體" panose="020B0604030504040204" pitchFamily="34" charset="-120"/>
                      </a:endParaRPr>
                    </a:p>
                  </a:txBody>
                  <a:tcPr marL="69713" marR="69713" marT="0" marB="0">
                    <a:lnL>
                      <a:noFill/>
                    </a:lnL>
                    <a:lnR>
                      <a:noFill/>
                    </a:lnR>
                    <a:lnT>
                      <a:noFill/>
                    </a:lnT>
                    <a:lnB>
                      <a:noFill/>
                    </a:lnB>
                  </a:tcPr>
                </a:tc>
                <a:extLst>
                  <a:ext uri="{0D108BD9-81ED-4DB2-BD59-A6C34878D82A}">
                    <a16:rowId xmlns:a16="http://schemas.microsoft.com/office/drawing/2014/main" val="3779000812"/>
                  </a:ext>
                </a:extLst>
              </a:tr>
            </a:tbl>
          </a:graphicData>
        </a:graphic>
      </p:graphicFrame>
      <p:sp>
        <p:nvSpPr>
          <p:cNvPr id="49" name="文字方塊 48"/>
          <p:cNvSpPr txBox="1"/>
          <p:nvPr/>
        </p:nvSpPr>
        <p:spPr>
          <a:xfrm>
            <a:off x="4160936" y="10142868"/>
            <a:ext cx="3417154" cy="276999"/>
          </a:xfrm>
          <a:prstGeom prst="rect">
            <a:avLst/>
          </a:prstGeom>
          <a:noFill/>
        </p:spPr>
        <p:txBody>
          <a:bodyPr wrap="square" rtlCol="0">
            <a:spAutoFit/>
          </a:bodyPr>
          <a:lstStyle/>
          <a:p>
            <a:r>
              <a:rPr lang="zh-TW" altLang="en-US" sz="1200" b="1" dirty="0">
                <a:solidFill>
                  <a:schemeClr val="tx1">
                    <a:lumMod val="85000"/>
                    <a:lumOff val="15000"/>
                  </a:schemeClr>
                </a:solidFill>
                <a:latin typeface="微軟正黑體" panose="020B0604030504040204" pitchFamily="34" charset="-120"/>
                <a:ea typeface="微軟正黑體" panose="020B0604030504040204" pitchFamily="34" charset="-120"/>
              </a:rPr>
              <a:t>連絡電話：</a:t>
            </a:r>
            <a:r>
              <a:rPr lang="en-US" altLang="zh-TW" sz="1200" b="1" dirty="0">
                <a:solidFill>
                  <a:schemeClr val="tx1">
                    <a:lumMod val="85000"/>
                    <a:lumOff val="15000"/>
                  </a:schemeClr>
                </a:solidFill>
                <a:latin typeface="微軟正黑體" panose="020B0604030504040204" pitchFamily="34" charset="-120"/>
                <a:ea typeface="微軟正黑體" panose="020B0604030504040204" pitchFamily="34" charset="-120"/>
              </a:rPr>
              <a:t>(</a:t>
            </a:r>
            <a:r>
              <a:rPr lang="en-US" altLang="zh-TW" sz="1200" b="1" dirty="0" smtClean="0">
                <a:solidFill>
                  <a:schemeClr val="tx1">
                    <a:lumMod val="85000"/>
                    <a:lumOff val="15000"/>
                  </a:schemeClr>
                </a:solidFill>
                <a:latin typeface="微軟正黑體" panose="020B0604030504040204" pitchFamily="34" charset="-120"/>
                <a:ea typeface="微軟正黑體" panose="020B0604030504040204" pitchFamily="34" charset="-120"/>
              </a:rPr>
              <a:t>02)2521-0717#166</a:t>
            </a:r>
            <a:r>
              <a:rPr lang="zh-TW" altLang="en-US" sz="1200" b="1" dirty="0" smtClean="0">
                <a:solidFill>
                  <a:schemeClr val="tx1">
                    <a:lumMod val="85000"/>
                    <a:lumOff val="15000"/>
                  </a:schemeClr>
                </a:solidFill>
                <a:latin typeface="微軟正黑體" panose="020B0604030504040204" pitchFamily="34" charset="-120"/>
                <a:ea typeface="微軟正黑體" panose="020B0604030504040204" pitchFamily="34" charset="-120"/>
              </a:rPr>
              <a:t>高</a:t>
            </a:r>
            <a:r>
              <a:rPr lang="zh-TW" altLang="en-US" sz="1200" b="1" dirty="0">
                <a:solidFill>
                  <a:schemeClr val="tx1">
                    <a:lumMod val="85000"/>
                    <a:lumOff val="15000"/>
                  </a:schemeClr>
                </a:solidFill>
                <a:latin typeface="微軟正黑體" panose="020B0604030504040204" pitchFamily="34" charset="-120"/>
                <a:ea typeface="微軟正黑體" panose="020B0604030504040204" pitchFamily="34" charset="-120"/>
              </a:rPr>
              <a:t>于雁</a:t>
            </a:r>
            <a:endParaRPr lang="zh-TW" altLang="en-US" sz="1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nvGrpSpPr>
          <p:cNvPr id="3" name="群組 2"/>
          <p:cNvGrpSpPr/>
          <p:nvPr/>
        </p:nvGrpSpPr>
        <p:grpSpPr>
          <a:xfrm>
            <a:off x="1560041" y="158246"/>
            <a:ext cx="4536207" cy="907241"/>
            <a:chOff x="1560041" y="158246"/>
            <a:chExt cx="4536207" cy="907241"/>
          </a:xfrm>
        </p:grpSpPr>
        <p:grpSp>
          <p:nvGrpSpPr>
            <p:cNvPr id="2" name="群組 1"/>
            <p:cNvGrpSpPr/>
            <p:nvPr/>
          </p:nvGrpSpPr>
          <p:grpSpPr>
            <a:xfrm>
              <a:off x="1560041" y="158246"/>
              <a:ext cx="4536207" cy="907241"/>
              <a:chOff x="1560041" y="158246"/>
              <a:chExt cx="4536207" cy="907241"/>
            </a:xfrm>
          </p:grpSpPr>
          <p:pic>
            <p:nvPicPr>
              <p:cNvPr id="48"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94848">
                <a:off x="1560041" y="158246"/>
                <a:ext cx="4536207" cy="907241"/>
              </a:xfrm>
              <a:prstGeom prst="rect">
                <a:avLst/>
              </a:prstGeom>
            </p:spPr>
          </p:pic>
          <p:sp>
            <p:nvSpPr>
              <p:cNvPr id="12" name="文字方塊 11"/>
              <p:cNvSpPr txBox="1"/>
              <p:nvPr/>
            </p:nvSpPr>
            <p:spPr>
              <a:xfrm>
                <a:off x="1885044" y="306114"/>
                <a:ext cx="3886200" cy="584775"/>
              </a:xfrm>
              <a:prstGeom prst="rect">
                <a:avLst/>
              </a:prstGeom>
              <a:noFill/>
            </p:spPr>
            <p:txBody>
              <a:bodyPr wrap="square" rtlCol="0">
                <a:spAutoFit/>
              </a:bodyPr>
              <a:lstStyle/>
              <a:p>
                <a:r>
                  <a:rPr lang="zh-TW" altLang="en-US" sz="3200" b="1" dirty="0">
                    <a:latin typeface="微軟正黑體" panose="020B0604030504040204" pitchFamily="34" charset="-120"/>
                    <a:ea typeface="微軟正黑體" panose="020B0604030504040204" pitchFamily="34" charset="-120"/>
                  </a:rPr>
                  <a:t>罕見北區天籟合唱團</a:t>
                </a:r>
              </a:p>
            </p:txBody>
          </p:sp>
        </p:grpSp>
        <p:pic>
          <p:nvPicPr>
            <p:cNvPr id="37" name="Picture 25"/>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5494058">
              <a:off x="1738869" y="143695"/>
              <a:ext cx="292355" cy="324839"/>
            </a:xfrm>
            <a:prstGeom prst="rect">
              <a:avLst/>
            </a:prstGeom>
          </p:spPr>
        </p:pic>
      </p:grpSp>
      <p:pic>
        <p:nvPicPr>
          <p:cNvPr id="5" name="圖片 4"/>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788811" y="2025626"/>
            <a:ext cx="638175" cy="638175"/>
          </a:xfrm>
          <a:prstGeom prst="rect">
            <a:avLst/>
          </a:prstGeom>
        </p:spPr>
      </p:pic>
    </p:spTree>
    <p:extLst>
      <p:ext uri="{BB962C8B-B14F-4D97-AF65-F5344CB8AC3E}">
        <p14:creationId xmlns:p14="http://schemas.microsoft.com/office/powerpoint/2010/main" val="332147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2">
            <a:extLst>
              <a:ext uri="{28A0092B-C50C-407E-A947-70E740481C1C}">
                <a14:useLocalDpi xmlns:a14="http://schemas.microsoft.com/office/drawing/2010/main" val="0"/>
              </a:ext>
            </a:extLst>
          </a:blip>
          <a:srcRect l="2936" r="3540"/>
          <a:stretch/>
        </p:blipFill>
        <p:spPr>
          <a:xfrm>
            <a:off x="44450" y="4279900"/>
            <a:ext cx="7283451" cy="4191000"/>
          </a:xfrm>
          <a:prstGeom prst="rect">
            <a:avLst/>
          </a:prstGeom>
        </p:spPr>
      </p:pic>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650" y="393700"/>
            <a:ext cx="6235192" cy="3886200"/>
          </a:xfrm>
          <a:prstGeom prst="rect">
            <a:avLst/>
          </a:prstGeom>
        </p:spPr>
      </p:pic>
    </p:spTree>
    <p:extLst>
      <p:ext uri="{BB962C8B-B14F-4D97-AF65-F5344CB8AC3E}">
        <p14:creationId xmlns:p14="http://schemas.microsoft.com/office/powerpoint/2010/main" val="21913337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424</TotalTime>
  <Words>555</Words>
  <Application>Microsoft Office PowerPoint</Application>
  <PresentationFormat>自訂</PresentationFormat>
  <Paragraphs>80</Paragraphs>
  <Slides>3</Slides>
  <Notes>1</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3</vt:i4>
      </vt:variant>
    </vt:vector>
  </HeadingPairs>
  <TitlesOfParts>
    <vt:vector size="9" baseType="lpstr">
      <vt:lpstr>Times New Roman</vt:lpstr>
      <vt:lpstr>Arial</vt:lpstr>
      <vt:lpstr>Calibri</vt:lpstr>
      <vt:lpstr>微軟正黑體</vt:lpstr>
      <vt:lpstr>新細明體</vt:lpstr>
      <vt:lpstr>Office Theme</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Handdrawn Meet the Student Introduction Graphic</dc:title>
  <dc:creator>張詩敏@病患服務組</dc:creator>
  <cp:lastModifiedBy>高于雁@病患服務組</cp:lastModifiedBy>
  <cp:revision>48</cp:revision>
  <cp:lastPrinted>2022-01-14T02:23:02Z</cp:lastPrinted>
  <dcterms:created xsi:type="dcterms:W3CDTF">2006-08-16T00:00:00Z</dcterms:created>
  <dcterms:modified xsi:type="dcterms:W3CDTF">2022-09-01T04:23:36Z</dcterms:modified>
  <dc:identifier>DAE1ORYiokY</dc:identifier>
</cp:coreProperties>
</file>