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8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937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71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271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628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713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07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230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236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74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06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5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CE29A-DA92-4846-9276-FD0AE741BDA4}" type="datetimeFigureOut">
              <a:rPr lang="zh-TW" altLang="en-US" smtClean="0"/>
              <a:t>2016/11/18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641BC-7CAC-4401-BAC1-43F86AC3E9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056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" y="188640"/>
            <a:ext cx="9139836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107504" y="349478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400" b="1" dirty="0" smtClean="0">
                <a:solidFill>
                  <a:schemeClr val="bg1"/>
                </a:solidFill>
                <a:latin typeface="標楷體 (標題)"/>
                <a:ea typeface="標楷體" panose="03000509000000000000" pitchFamily="65" charset="-120"/>
                <a:cs typeface="Times New Roman" panose="02020603050405020304" pitchFamily="18" charset="0"/>
              </a:rPr>
              <a:t>NORD</a:t>
            </a:r>
            <a:r>
              <a:rPr lang="zh-TW" altLang="zh-TW" sz="2400" b="1" dirty="0" smtClean="0">
                <a:solidFill>
                  <a:schemeClr val="bg1"/>
                </a:solidFill>
                <a:latin typeface="標楷體 (標題)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400" b="1" dirty="0" smtClean="0">
                <a:solidFill>
                  <a:schemeClr val="bg1"/>
                </a:solidFill>
                <a:latin typeface="標楷體 (標題)"/>
                <a:ea typeface="標楷體" panose="03000509000000000000" pitchFamily="65" charset="-120"/>
                <a:cs typeface="Times New Roman" panose="02020603050405020304" pitchFamily="18" charset="0"/>
              </a:rPr>
              <a:t>EURORDIS</a:t>
            </a:r>
            <a:r>
              <a:rPr lang="zh-TW" altLang="zh-TW" sz="2400" b="1" dirty="0" smtClean="0">
                <a:solidFill>
                  <a:schemeClr val="bg1"/>
                </a:solidFill>
                <a:latin typeface="標楷體 (標題)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400" b="1" dirty="0" smtClean="0">
                <a:solidFill>
                  <a:schemeClr val="bg1"/>
                </a:solidFill>
                <a:latin typeface="標楷體 (標題)"/>
                <a:ea typeface="標楷體" panose="03000509000000000000" pitchFamily="65" charset="-120"/>
                <a:cs typeface="Times New Roman" panose="02020603050405020304" pitchFamily="18" charset="0"/>
              </a:rPr>
              <a:t>TFRD</a:t>
            </a:r>
            <a:r>
              <a:rPr lang="zh-TW" altLang="zh-TW" sz="2400" b="1" dirty="0">
                <a:solidFill>
                  <a:schemeClr val="bg1"/>
                </a:solidFill>
                <a:latin typeface="標楷體 (標題)"/>
                <a:ea typeface="標楷體" panose="03000509000000000000" pitchFamily="65" charset="-120"/>
                <a:cs typeface="Times New Roman" panose="02020603050405020304" pitchFamily="18" charset="0"/>
              </a:rPr>
              <a:t>三個主題演講受邀團體之簡介</a:t>
            </a:r>
            <a:endParaRPr lang="zh-TW" altLang="zh-TW" sz="2400" dirty="0">
              <a:solidFill>
                <a:schemeClr val="bg1"/>
              </a:solidFill>
              <a:latin typeface="標楷體 (標題)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71" y="1052736"/>
            <a:ext cx="8845422" cy="5573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0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陳冠如@執行管理室</dc:creator>
  <cp:lastModifiedBy>陳冠如@執行管理室</cp:lastModifiedBy>
  <cp:revision>1</cp:revision>
  <dcterms:created xsi:type="dcterms:W3CDTF">2016-11-18T11:42:58Z</dcterms:created>
  <dcterms:modified xsi:type="dcterms:W3CDTF">2016-11-18T11:43:59Z</dcterms:modified>
</cp:coreProperties>
</file>